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Подготовительная группа</a:t>
            </a:r>
          </a:p>
          <a:p>
            <a:r>
              <a:rPr lang="ru-RU" dirty="0" smtClean="0"/>
              <a:t>МБДОУ №23</a:t>
            </a:r>
          </a:p>
          <a:p>
            <a:endParaRPr lang="ru-RU" dirty="0"/>
          </a:p>
          <a:p>
            <a:r>
              <a:rPr lang="ru-RU" dirty="0" smtClean="0"/>
              <a:t>Воспитатель: Чащихина Елена Сергеевна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«Играем вместе с </a:t>
            </a:r>
            <a:r>
              <a:rPr lang="ru-RU" dirty="0" err="1" smtClean="0"/>
              <a:t>Фиксиками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1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62056" cy="850106"/>
          </a:xfrm>
        </p:spPr>
        <p:txBody>
          <a:bodyPr/>
          <a:lstStyle/>
          <a:p>
            <a:pPr algn="ctr"/>
            <a:r>
              <a:rPr lang="ru-RU" b="1" dirty="0" smtClean="0"/>
              <a:t>Наша команда </a:t>
            </a:r>
            <a:r>
              <a:rPr lang="ru-RU" b="1" dirty="0" err="1" smtClean="0"/>
              <a:t>Фиксиков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91276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4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Как мы участвовали в конкурсе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29608" cy="973088"/>
          </a:xfrm>
        </p:spPr>
        <p:txBody>
          <a:bodyPr/>
          <a:lstStyle/>
          <a:p>
            <a:pPr algn="ctr"/>
            <a:r>
              <a:rPr lang="ru-RU" dirty="0" smtClean="0"/>
              <a:t>Танец «</a:t>
            </a:r>
            <a:r>
              <a:rPr lang="ru-RU" dirty="0" err="1" smtClean="0"/>
              <a:t>Лавата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23456" cy="973088"/>
          </a:xfrm>
        </p:spPr>
        <p:txBody>
          <a:bodyPr/>
          <a:lstStyle/>
          <a:p>
            <a:pPr algn="ctr"/>
            <a:r>
              <a:rPr lang="ru-RU" dirty="0" smtClean="0"/>
              <a:t>Солнышко с рисунками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90825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90825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4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Танцуют все!</a:t>
            </a:r>
            <a:endParaRPr lang="ru-RU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253" y="3140968"/>
            <a:ext cx="432048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6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Танец:</a:t>
            </a:r>
            <a:br>
              <a:rPr lang="ru-RU" sz="3600" b="1" dirty="0" smtClean="0"/>
            </a:br>
            <a:r>
              <a:rPr lang="ru-RU" sz="3600" b="1" dirty="0" smtClean="0"/>
              <a:t>«Кто такие Фиксики?»</a:t>
            </a:r>
            <a:endParaRPr lang="ru-RU" sz="36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32048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03" y="1700808"/>
            <a:ext cx="432048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4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Знакомьтесь!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Файеры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Нолики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200466" cy="315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2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Знакомьтесь!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Шпули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Симки</a:t>
            </a:r>
            <a:endParaRPr lang="ru-RU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2244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5" y="2420889"/>
            <a:ext cx="4224468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Фото на память</a:t>
            </a:r>
            <a:endParaRPr lang="ru-RU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6" y="1988840"/>
            <a:ext cx="422447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64" y="2060848"/>
            <a:ext cx="412845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19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24744"/>
            <a:ext cx="797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Интеграция образовательных областей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2492896"/>
            <a:ext cx="7834064" cy="3526904"/>
          </a:xfrm>
        </p:spPr>
        <p:txBody>
          <a:bodyPr/>
          <a:lstStyle/>
          <a:p>
            <a:r>
              <a:rPr lang="ru-RU" dirty="0" smtClean="0"/>
              <a:t>Познавательное развитие.</a:t>
            </a:r>
          </a:p>
          <a:p>
            <a:r>
              <a:rPr lang="ru-RU" dirty="0" smtClean="0"/>
              <a:t>Речевое развитие.</a:t>
            </a:r>
          </a:p>
          <a:p>
            <a:r>
              <a:rPr lang="ru-RU" dirty="0" smtClean="0"/>
              <a:t>Художественно-эстетическое развитие.</a:t>
            </a:r>
          </a:p>
          <a:p>
            <a:r>
              <a:rPr lang="ru-RU" dirty="0" smtClean="0"/>
              <a:t>Физическое развитие.</a:t>
            </a:r>
          </a:p>
          <a:p>
            <a:r>
              <a:rPr lang="ru-RU" dirty="0" smtClean="0"/>
              <a:t>Социально-коммуникативное развитие.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0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90048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124744"/>
            <a:ext cx="7776864" cy="4679032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Формировать познавательную и творческую активность детей на основе знакомства с героями мультфильма «Фиксики».</a:t>
            </a:r>
          </a:p>
          <a:p>
            <a:r>
              <a:rPr lang="ru-RU" sz="1800" dirty="0" smtClean="0"/>
              <a:t>Познакомить с понятием «кроссворд», упражнять в умении «разгадывать кроссворды», отвечать на вопросы.</a:t>
            </a:r>
          </a:p>
          <a:p>
            <a:r>
              <a:rPr lang="ru-RU" sz="1800" dirty="0" smtClean="0"/>
              <a:t>Расширять кругозор детей, обогащать </a:t>
            </a:r>
            <a:r>
              <a:rPr lang="ru-RU" sz="1800" dirty="0"/>
              <a:t>словарный запас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Формировать </a:t>
            </a:r>
            <a:r>
              <a:rPr lang="ru-RU" sz="1800" dirty="0" smtClean="0"/>
              <a:t>навыки </a:t>
            </a:r>
            <a:r>
              <a:rPr lang="ru-RU" sz="1800" dirty="0"/>
              <a:t>исполнения танцевальных </a:t>
            </a:r>
            <a:r>
              <a:rPr lang="ru-RU" sz="1800" dirty="0" smtClean="0"/>
              <a:t>движений.</a:t>
            </a:r>
          </a:p>
          <a:p>
            <a:r>
              <a:rPr lang="ru-RU" sz="1800" dirty="0"/>
              <a:t>Развивать чувство ритма, умение самостоятельно придумывать движения, отражающие содержание песни, передавать через движения характер музыки (песни</a:t>
            </a:r>
            <a:r>
              <a:rPr lang="ru-RU" sz="1800" dirty="0" smtClean="0"/>
              <a:t>).</a:t>
            </a:r>
            <a:endParaRPr lang="ru-RU" sz="1800" dirty="0"/>
          </a:p>
          <a:p>
            <a:r>
              <a:rPr lang="ru-RU" sz="1800" dirty="0" smtClean="0"/>
              <a:t>Учить изготавливать из бумаги и картона атрибуты к костюмам: «</a:t>
            </a:r>
            <a:r>
              <a:rPr lang="ru-RU" sz="1800" dirty="0" err="1" smtClean="0"/>
              <a:t>помогаторы</a:t>
            </a:r>
            <a:r>
              <a:rPr lang="ru-RU" sz="1800" dirty="0" smtClean="0"/>
              <a:t>», закреплять умение правильно пользоваться ножницами.</a:t>
            </a:r>
          </a:p>
          <a:p>
            <a:r>
              <a:rPr lang="ru-RU" sz="1800" dirty="0" smtClean="0"/>
              <a:t>Развивать воображение, творчество, фантазию, инициативу.</a:t>
            </a:r>
          </a:p>
          <a:p>
            <a:r>
              <a:rPr lang="ru-RU" sz="1800" dirty="0" smtClean="0"/>
              <a:t>Формировать умение взаимодействовать в команде, достигая общего результата.</a:t>
            </a:r>
          </a:p>
          <a:p>
            <a:r>
              <a:rPr lang="ru-RU" sz="1800" dirty="0" smtClean="0"/>
              <a:t>Развивать мелкую и общую моторику, выносливость, ловкость, координацию движений.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7772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618040" cy="15121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Формы совместной деятельности с детьми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834064" cy="403096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Слушание и исполнение песен из мультфильма «Фиксики».</a:t>
            </a:r>
          </a:p>
          <a:p>
            <a:r>
              <a:rPr lang="ru-RU" sz="2000" dirty="0" smtClean="0"/>
              <a:t>Постановка танца «Кто такие </a:t>
            </a:r>
            <a:r>
              <a:rPr lang="ru-RU" sz="2000" dirty="0"/>
              <a:t>Ф</a:t>
            </a:r>
            <a:r>
              <a:rPr lang="ru-RU" sz="2000" dirty="0" smtClean="0"/>
              <a:t>иксики?».</a:t>
            </a:r>
          </a:p>
          <a:p>
            <a:r>
              <a:rPr lang="ru-RU" sz="2000" dirty="0" smtClean="0"/>
              <a:t>Разгадывание кроссвордов «Развиваемся вместе с </a:t>
            </a:r>
            <a:r>
              <a:rPr lang="ru-RU" sz="2000" dirty="0" err="1" smtClean="0"/>
              <a:t>Фиксиками</a:t>
            </a:r>
            <a:r>
              <a:rPr lang="ru-RU" sz="2000" dirty="0" smtClean="0"/>
              <a:t>».</a:t>
            </a:r>
          </a:p>
          <a:p>
            <a:r>
              <a:rPr lang="ru-RU" sz="2000" dirty="0" smtClean="0"/>
              <a:t>Художественное конструирование (изготовление атрибутов к костюмам) «</a:t>
            </a:r>
            <a:r>
              <a:rPr lang="ru-RU" sz="2000" dirty="0" err="1" smtClean="0"/>
              <a:t>Помогаторы</a:t>
            </a:r>
            <a:r>
              <a:rPr lang="ru-RU" sz="2000" dirty="0" smtClean="0"/>
              <a:t>».</a:t>
            </a:r>
          </a:p>
          <a:p>
            <a:r>
              <a:rPr lang="ru-RU" sz="2000" dirty="0" smtClean="0"/>
              <a:t>Настольная игра: лото «Фиксики».</a:t>
            </a:r>
          </a:p>
          <a:p>
            <a:r>
              <a:rPr lang="ru-RU" sz="2000" dirty="0" smtClean="0"/>
              <a:t>Игры с конструкторами.</a:t>
            </a:r>
          </a:p>
          <a:p>
            <a:r>
              <a:rPr lang="ru-RU" sz="2000" dirty="0" smtClean="0"/>
              <a:t>Графические упражнения «Рисуем детали для </a:t>
            </a:r>
            <a:r>
              <a:rPr lang="ru-RU" sz="2000" dirty="0" err="1" smtClean="0"/>
              <a:t>Фиксиков</a:t>
            </a:r>
            <a:r>
              <a:rPr lang="ru-RU" sz="2000" dirty="0" smtClean="0"/>
              <a:t>».</a:t>
            </a:r>
          </a:p>
          <a:p>
            <a:r>
              <a:rPr lang="ru-RU" sz="2000" dirty="0" smtClean="0"/>
              <a:t>Рассматривание иллюстраций «Электрические приборы», «Инструменты».</a:t>
            </a:r>
          </a:p>
          <a:p>
            <a:r>
              <a:rPr lang="ru-RU" sz="2000" dirty="0" smtClean="0"/>
              <a:t>Участие в танцевальном конкурсе среди групп ДОУ.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176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Разгадываем кроссворды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277733" cy="32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05" y="1916832"/>
            <a:ext cx="432048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6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Играем с </a:t>
            </a:r>
            <a:r>
              <a:rPr lang="ru-RU" b="1" dirty="0" err="1" smtClean="0"/>
              <a:t>Фиксиками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Лото «Фиксики»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953000" y="1412776"/>
            <a:ext cx="3651448" cy="1152128"/>
          </a:xfrm>
        </p:spPr>
        <p:txBody>
          <a:bodyPr/>
          <a:lstStyle/>
          <a:p>
            <a:pPr algn="ctr"/>
            <a:r>
              <a:rPr lang="ru-RU" dirty="0" smtClean="0"/>
              <a:t>Конструируем комнату для </a:t>
            </a:r>
            <a:r>
              <a:rPr lang="ru-RU" dirty="0" err="1" smtClean="0"/>
              <a:t>Фиксиков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5" y="2492896"/>
            <a:ext cx="412845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90825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6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73050"/>
            <a:ext cx="7690048" cy="1139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Знакомьтесь: винтики, болтики, шурупы!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29608" cy="973088"/>
          </a:xfrm>
        </p:spPr>
        <p:txBody>
          <a:bodyPr/>
          <a:lstStyle/>
          <a:p>
            <a:pPr algn="ctr"/>
            <a:r>
              <a:rPr lang="ru-RU" dirty="0" smtClean="0"/>
              <a:t>Игры с конструкторами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953000" y="1567543"/>
            <a:ext cx="3795464" cy="853346"/>
          </a:xfrm>
        </p:spPr>
        <p:txBody>
          <a:bodyPr/>
          <a:lstStyle/>
          <a:p>
            <a:pPr algn="ctr"/>
            <a:r>
              <a:rPr lang="ru-RU" dirty="0" smtClean="0"/>
              <a:t>Графические упражнения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64954"/>
            <a:ext cx="3888432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11" y="2690918"/>
            <a:ext cx="3864429" cy="289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4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62056" cy="157018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Художественное конструирование:</a:t>
            </a:r>
            <a:br>
              <a:rPr lang="ru-RU" sz="3200" b="1" dirty="0" smtClean="0"/>
            </a:br>
            <a:r>
              <a:rPr lang="ru-RU" sz="3200" b="1" dirty="0" smtClean="0"/>
              <a:t>изготовление атрибутов к костюмам</a:t>
            </a:r>
            <a:endParaRPr lang="ru-RU" sz="3200" b="1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3749675" cy="281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2327672"/>
            <a:ext cx="3749675" cy="281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5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62056" cy="922114"/>
          </a:xfrm>
        </p:spPr>
        <p:txBody>
          <a:bodyPr/>
          <a:lstStyle/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Помогаторы</a:t>
            </a:r>
            <a:r>
              <a:rPr lang="ru-RU" b="1" dirty="0" smtClean="0"/>
              <a:t>» готовы!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5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129</TotalTime>
  <Words>296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Проект «Играем вместе с Фиксиками»</vt:lpstr>
      <vt:lpstr>Интеграция образовательных областей</vt:lpstr>
      <vt:lpstr>Задачи:</vt:lpstr>
      <vt:lpstr>Формы совместной деятельности с детьми</vt:lpstr>
      <vt:lpstr>Разгадываем кроссворды</vt:lpstr>
      <vt:lpstr>Играем с Фиксиками</vt:lpstr>
      <vt:lpstr>Знакомьтесь: винтики, болтики, шурупы!</vt:lpstr>
      <vt:lpstr>Художественное конструирование: изготовление атрибутов к костюмам</vt:lpstr>
      <vt:lpstr>«Помогаторы» готовы!</vt:lpstr>
      <vt:lpstr>Наша команда Фиксиков</vt:lpstr>
      <vt:lpstr>Как мы участвовали в конкурсе</vt:lpstr>
      <vt:lpstr>Танцуют все!</vt:lpstr>
      <vt:lpstr>Танец: «Кто такие Фиксики?»</vt:lpstr>
      <vt:lpstr>Знакомьтесь!</vt:lpstr>
      <vt:lpstr>Знакомьтесь!</vt:lpstr>
      <vt:lpstr>Фото на память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«Играем вместе с Фиксиками»</dc:title>
  <dc:creator>Никита</dc:creator>
  <cp:lastModifiedBy>Никита</cp:lastModifiedBy>
  <cp:revision>19</cp:revision>
  <dcterms:created xsi:type="dcterms:W3CDTF">2015-08-26T18:11:46Z</dcterms:created>
  <dcterms:modified xsi:type="dcterms:W3CDTF">2015-08-26T20:43:54Z</dcterms:modified>
</cp:coreProperties>
</file>