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Познавательный проект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«Ёлочка-красавица»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декабрь-январь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Первая младшая группа</a:t>
            </a:r>
          </a:p>
          <a:p>
            <a:pPr algn="ctr"/>
            <a:r>
              <a:rPr lang="ru-RU" b="1" dirty="0" smtClean="0"/>
              <a:t>МБДОУ №1</a:t>
            </a:r>
          </a:p>
          <a:p>
            <a:pPr algn="ctr"/>
            <a:r>
              <a:rPr lang="ru-RU" b="1" dirty="0" smtClean="0"/>
              <a:t>Воспитатель: Чащихина Е.С.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23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Пальчиковая игра «Наряжаем ёлку»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«Раз, два три, четыре, пять! Будем ёлку наряжать.</a:t>
            </a:r>
            <a:br>
              <a:rPr lang="ru-RU" sz="2400" dirty="0" smtClean="0"/>
            </a:br>
            <a:r>
              <a:rPr lang="ru-RU" sz="2400" dirty="0" smtClean="0"/>
              <a:t>Мы повесим шарики, яркие фонарики,</a:t>
            </a:r>
            <a:br>
              <a:rPr lang="ru-RU" sz="2400" dirty="0" smtClean="0"/>
            </a:br>
            <a:r>
              <a:rPr lang="ru-RU" sz="2400" dirty="0" smtClean="0"/>
              <a:t>Весёлого Петрушку и разные игрушки…»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58" y="2565400"/>
            <a:ext cx="4747684" cy="3560763"/>
          </a:xfrm>
        </p:spPr>
      </p:pic>
    </p:spTree>
    <p:extLst>
      <p:ext uri="{BB962C8B-B14F-4D97-AF65-F5344CB8AC3E}">
        <p14:creationId xmlns:p14="http://schemas.microsoft.com/office/powerpoint/2010/main" val="8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556793"/>
            <a:ext cx="830580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05800" cy="18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Подарки для ребят от ёлочки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Внесение в группу еловых веточек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648073"/>
          </a:xfrm>
        </p:spPr>
        <p:txBody>
          <a:bodyPr>
            <a:noAutofit/>
          </a:bodyPr>
          <a:lstStyle/>
          <a:p>
            <a:r>
              <a:rPr lang="ru-RU" dirty="0" smtClean="0"/>
              <a:t>Рассматриваем веточки и колючие иголочки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504056"/>
          </a:xfrm>
        </p:spPr>
        <p:txBody>
          <a:bodyPr>
            <a:noAutofit/>
          </a:bodyPr>
          <a:lstStyle/>
          <a:p>
            <a:r>
              <a:rPr lang="ru-RU" dirty="0" smtClean="0"/>
              <a:t>Веточки живой ёлочки хорошо пахнут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540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224137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Сравниваем живую и искусственную ель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40188" cy="3528392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04056"/>
          </a:xfrm>
        </p:spPr>
        <p:txBody>
          <a:bodyPr/>
          <a:lstStyle/>
          <a:p>
            <a:r>
              <a:rPr lang="ru-RU" dirty="0" smtClean="0"/>
              <a:t>Живой ёлочке нужна вода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4041775" cy="3528391"/>
          </a:xfrm>
        </p:spPr>
      </p:pic>
    </p:spTree>
    <p:extLst>
      <p:ext uri="{BB962C8B-B14F-4D97-AF65-F5344CB8AC3E}">
        <p14:creationId xmlns:p14="http://schemas.microsoft.com/office/powerpoint/2010/main" val="12503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 ёлочки не листья, а иголки, которые называются хвоей.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038600" cy="3312368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2896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38168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Рассматриваем еловые шишки и семена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6663"/>
            <a:ext cx="4038600" cy="302895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666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296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Рассматриваем ёлочки из различных материалов, которые изготовили мамы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912"/>
            <a:ext cx="4038600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38600" cy="3096344"/>
          </a:xfrm>
        </p:spPr>
      </p:pic>
    </p:spTree>
    <p:extLst>
      <p:ext uri="{BB962C8B-B14F-4D97-AF65-F5344CB8AC3E}">
        <p14:creationId xmlns:p14="http://schemas.microsoft.com/office/powerpoint/2010/main" val="626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509121"/>
            <a:ext cx="83058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56084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Творчество </a:t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детей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Создание образа ёлочки в изодеятельности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Лепка:</a:t>
            </a:r>
            <a:b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«Вот какая ёлочка»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7445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744590"/>
          </a:xfrm>
        </p:spPr>
      </p:pic>
    </p:spTree>
    <p:extLst>
      <p:ext uri="{BB962C8B-B14F-4D97-AF65-F5344CB8AC3E}">
        <p14:creationId xmlns:p14="http://schemas.microsoft.com/office/powerpoint/2010/main" val="3239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Рисование гуашью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«Праздничная ёлочка».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Учимся правильно держать кисть </a:t>
            </a:r>
            <a:br>
              <a:rPr lang="ru-RU" sz="3100" dirty="0" smtClean="0"/>
            </a:br>
            <a:r>
              <a:rPr lang="ru-RU" sz="3100" dirty="0" smtClean="0"/>
              <a:t>и рисовать прямые линии – веточки.</a:t>
            </a:r>
            <a:endParaRPr lang="ru-RU" sz="31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64904"/>
            <a:ext cx="4032250" cy="324058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564905"/>
            <a:ext cx="4032250" cy="3220740"/>
          </a:xfrm>
        </p:spPr>
      </p:pic>
    </p:spTree>
    <p:extLst>
      <p:ext uri="{BB962C8B-B14F-4D97-AF65-F5344CB8AC3E}">
        <p14:creationId xmlns:p14="http://schemas.microsoft.com/office/powerpoint/2010/main" val="2740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Интеграция образовательных областей: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Физическое </a:t>
            </a:r>
            <a:r>
              <a:rPr lang="ru-RU" sz="3600" b="1" dirty="0"/>
              <a:t>развитие</a:t>
            </a:r>
          </a:p>
          <a:p>
            <a:r>
              <a:rPr lang="ru-RU" sz="3600" b="1" dirty="0"/>
              <a:t> Познавательное развитие </a:t>
            </a:r>
          </a:p>
          <a:p>
            <a:r>
              <a:rPr lang="ru-RU" sz="3600" b="1" dirty="0"/>
              <a:t> Речевое развитие</a:t>
            </a:r>
          </a:p>
          <a:p>
            <a:r>
              <a:rPr lang="ru-RU" sz="3600" b="1" dirty="0"/>
              <a:t> Художественно-эстетическое развитие</a:t>
            </a:r>
          </a:p>
          <a:p>
            <a:r>
              <a:rPr lang="ru-RU" sz="3600" b="1" dirty="0"/>
              <a:t> Социально-коммуникативное развитие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Украшаем ёлочки огоньками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Оставляем следы печатками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040188" cy="333144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такие праздничные ёлочки!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4041775" cy="3096344"/>
          </a:xfrm>
        </p:spPr>
      </p:pic>
    </p:spTree>
    <p:extLst>
      <p:ext uri="{BB962C8B-B14F-4D97-AF65-F5344CB8AC3E}">
        <p14:creationId xmlns:p14="http://schemas.microsoft.com/office/powerpoint/2010/main" val="7443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Аппликация из ладошек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«Наша ёлочка»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720080"/>
          </a:xfrm>
        </p:spPr>
        <p:txBody>
          <a:bodyPr>
            <a:noAutofit/>
          </a:bodyPr>
          <a:lstStyle/>
          <a:p>
            <a:r>
              <a:rPr lang="ru-RU" dirty="0" smtClean="0"/>
              <a:t>Обводим ручки малышей и взрослых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040188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Будущая ёлочка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4041775" cy="3168352"/>
          </a:xfrm>
        </p:spPr>
      </p:pic>
    </p:spTree>
    <p:extLst>
      <p:ext uri="{BB962C8B-B14F-4D97-AF65-F5344CB8AC3E}">
        <p14:creationId xmlns:p14="http://schemas.microsoft.com/office/powerpoint/2010/main" val="62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Учимся правильно держать клей-карандаш, намазывать форму и приклеивать к основе.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59075"/>
            <a:ext cx="4038600" cy="30289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539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Украшаем ёлочку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8640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Бусы из разноцветных кружков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2148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9361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На веточках лежит снег из ваты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921397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41307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Коллективная работа: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«Наша ёлочка!»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034617" cy="4464496"/>
          </a:xfrm>
        </p:spPr>
      </p:pic>
    </p:spTree>
    <p:extLst>
      <p:ext uri="{BB962C8B-B14F-4D97-AF65-F5344CB8AC3E}">
        <p14:creationId xmlns:p14="http://schemas.microsoft.com/office/powerpoint/2010/main" val="1586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92D050"/>
                </a:solidFill>
              </a:rPr>
              <a:t>Обучающие:</a:t>
            </a:r>
          </a:p>
          <a:p>
            <a:pPr>
              <a:buFontTx/>
              <a:buChar char="-"/>
            </a:pPr>
            <a:r>
              <a:rPr lang="ru-RU" b="1" dirty="0" smtClean="0"/>
              <a:t>формировать представления детей о ёлочке (праздничной искусственной и живой);</a:t>
            </a:r>
          </a:p>
          <a:p>
            <a:pPr>
              <a:buFontTx/>
              <a:buChar char="-"/>
            </a:pPr>
            <a:r>
              <a:rPr lang="ru-RU" b="1" dirty="0"/>
              <a:t>у</a:t>
            </a:r>
            <a:r>
              <a:rPr lang="ru-RU" b="1" dirty="0" smtClean="0"/>
              <a:t>чить изображать  ёлочку (в рисовании, лепке, аппликации);</a:t>
            </a:r>
          </a:p>
          <a:p>
            <a:pPr>
              <a:buFontTx/>
              <a:buChar char="-"/>
            </a:pPr>
            <a:r>
              <a:rPr lang="ru-RU" b="1" dirty="0"/>
              <a:t>з</a:t>
            </a:r>
            <a:r>
              <a:rPr lang="ru-RU" b="1" dirty="0" smtClean="0"/>
              <a:t>акреплять знание основных цветов и величин;</a:t>
            </a:r>
          </a:p>
          <a:p>
            <a:pPr marL="0" indent="0" algn="ctr">
              <a:buNone/>
            </a:pPr>
            <a:r>
              <a:rPr lang="ru-RU" sz="3100" b="1" dirty="0" smtClean="0">
                <a:solidFill>
                  <a:srgbClr val="92D050"/>
                </a:solidFill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b="1" dirty="0"/>
              <a:t>развивать наблюдательность, внимание (при обследовании    объекта), эстетическое восприятие (в процессе передачи образов ёлочки в изобразительной деятельности);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 обогащать словарный запас детей;</a:t>
            </a:r>
          </a:p>
          <a:p>
            <a:pPr>
              <a:buFontTx/>
              <a:buChar char="-"/>
            </a:pPr>
            <a:r>
              <a:rPr lang="ru-RU" b="1" dirty="0"/>
              <a:t>р</a:t>
            </a:r>
            <a:r>
              <a:rPr lang="ru-RU" b="1" dirty="0" smtClean="0"/>
              <a:t>азвивать тактильные ощущения, мелкую и крупную  моторику, двигательные навыки;</a:t>
            </a:r>
          </a:p>
          <a:p>
            <a:pPr>
              <a:buFontTx/>
              <a:buChar char="-"/>
            </a:pPr>
            <a:r>
              <a:rPr lang="ru-RU" b="1" dirty="0"/>
              <a:t>ф</a:t>
            </a:r>
            <a:r>
              <a:rPr lang="ru-RU" b="1" dirty="0" smtClean="0"/>
              <a:t>ормировать познавательный интерес через игровую и творческую деятельность.</a:t>
            </a:r>
          </a:p>
          <a:p>
            <a:pPr marL="0" indent="0" algn="ctr">
              <a:buNone/>
            </a:pPr>
            <a:r>
              <a:rPr lang="ru-RU" sz="3100" b="1" dirty="0" smtClean="0">
                <a:solidFill>
                  <a:srgbClr val="92D050"/>
                </a:solidFill>
              </a:rPr>
              <a:t>Воспитательные:</a:t>
            </a:r>
          </a:p>
          <a:p>
            <a:pPr>
              <a:buFontTx/>
              <a:buChar char="-"/>
            </a:pPr>
            <a:r>
              <a:rPr lang="ru-RU" b="1" dirty="0" smtClean="0"/>
              <a:t>воспитывать интерес и эмоциональный отклик к украшению ёлочки (при подготовке </a:t>
            </a:r>
            <a:r>
              <a:rPr lang="ru-RU" b="1" dirty="0"/>
              <a:t>к </a:t>
            </a:r>
            <a:r>
              <a:rPr lang="ru-RU" b="1" dirty="0" smtClean="0"/>
              <a:t>празднику), рассматриванию живой ели, созданию образов ёлочки в изодеятельности;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Формы совместной деятельности с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Пальчиковые игры «Ёлка», «Наряжаем ёлку», «Мы повесили игрушки».</a:t>
            </a:r>
          </a:p>
          <a:p>
            <a:r>
              <a:rPr lang="ru-RU" b="1" dirty="0" smtClean="0"/>
              <a:t>Комплекс утренней гимнастики «Наша ёлка».</a:t>
            </a:r>
          </a:p>
          <a:p>
            <a:r>
              <a:rPr lang="ru-RU" b="1" dirty="0" smtClean="0"/>
              <a:t>Совместное украшение новогодней ёлки, рассматривание ёлочных украшений.</a:t>
            </a:r>
          </a:p>
          <a:p>
            <a:r>
              <a:rPr lang="ru-RU" b="1" dirty="0" smtClean="0"/>
              <a:t>Дидактические упражнения «Какая игрушка по цвету (размеру, форме)?», «Большая и маленькая ёлочка» и др.</a:t>
            </a:r>
          </a:p>
          <a:p>
            <a:r>
              <a:rPr lang="ru-RU" b="1" dirty="0" smtClean="0"/>
              <a:t>Наблюдение за елью на прогулке.</a:t>
            </a:r>
          </a:p>
          <a:p>
            <a:r>
              <a:rPr lang="ru-RU" b="1" dirty="0" smtClean="0"/>
              <a:t>Рассматривание еловых шишек, семян.</a:t>
            </a:r>
          </a:p>
          <a:p>
            <a:r>
              <a:rPr lang="ru-RU" b="1" dirty="0" smtClean="0"/>
              <a:t>Внесение в группу веточек живой ели, рассматривание их и сравнение с искусственной ёлочкой.</a:t>
            </a:r>
          </a:p>
          <a:p>
            <a:r>
              <a:rPr lang="ru-RU" b="1" dirty="0" smtClean="0"/>
              <a:t>Рельефная лепка «Вот какая ёлочка».</a:t>
            </a:r>
          </a:p>
          <a:p>
            <a:r>
              <a:rPr lang="ru-RU" b="1" dirty="0" smtClean="0"/>
              <a:t>Рисование гуашью «Праздничная ёлочка».</a:t>
            </a:r>
          </a:p>
          <a:p>
            <a:r>
              <a:rPr lang="ru-RU" b="1" dirty="0" smtClean="0"/>
              <a:t>Аппликация «Наша ёлочка» (коллективная работа).</a:t>
            </a:r>
          </a:p>
          <a:p>
            <a:r>
              <a:rPr lang="ru-RU" b="1" dirty="0"/>
              <a:t>Хороводы «В лесу родилась ёлочка», «Маленькой ёлочке холодно зимой», «Как у дедушки мороза..».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Планируемые результаты: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Дети эмоционально, с интересом участвуют в подготовке к празднику, рассматривают ёлочку, украшенную игрушками.</a:t>
            </a:r>
          </a:p>
          <a:p>
            <a:r>
              <a:rPr lang="ru-RU" b="1" dirty="0" smtClean="0"/>
              <a:t>Различают и называют игрушки по цвету, размеру (большой-маленький).</a:t>
            </a:r>
          </a:p>
          <a:p>
            <a:r>
              <a:rPr lang="ru-RU" b="1" dirty="0" smtClean="0"/>
              <a:t> Узнают и называют живую ель.</a:t>
            </a:r>
          </a:p>
          <a:p>
            <a:r>
              <a:rPr lang="ru-RU" b="1" dirty="0" smtClean="0"/>
              <a:t>Проявляют познавательный интерес к обследуемому объекту (веточкам живой ели).</a:t>
            </a:r>
          </a:p>
          <a:p>
            <a:r>
              <a:rPr lang="ru-RU" b="1" dirty="0" smtClean="0"/>
              <a:t>Эмоционально передают  различные образы в пальчиковых и хороводных играх, двигательных упражнениях.</a:t>
            </a:r>
          </a:p>
          <a:p>
            <a:r>
              <a:rPr lang="ru-RU" b="1" dirty="0" smtClean="0"/>
              <a:t>В изодеятельности с помощью взрослого учатся изображать ёлочку (живую и праздничную).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Готовимся к Новому году!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72008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Наряжаем маленькую ёлочку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4040188" cy="345638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72008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«Раз, два, три – ёлочка гори!»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5"/>
            <a:ext cx="4041775" cy="3456384"/>
          </a:xfrm>
        </p:spPr>
      </p:pic>
    </p:spTree>
    <p:extLst>
      <p:ext uri="{BB962C8B-B14F-4D97-AF65-F5344CB8AC3E}">
        <p14:creationId xmlns:p14="http://schemas.microsoft.com/office/powerpoint/2010/main" val="40583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Фото возле праздничной ёлочки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38600" cy="345638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8600" cy="3460998"/>
          </a:xfrm>
        </p:spPr>
      </p:pic>
    </p:spTree>
    <p:extLst>
      <p:ext uri="{BB962C8B-B14F-4D97-AF65-F5344CB8AC3E}">
        <p14:creationId xmlns:p14="http://schemas.microsoft.com/office/powerpoint/2010/main" val="366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Наблюдение за живой ёлочкой на прогулке.</a:t>
            </a:r>
            <a:br>
              <a:rPr lang="ru-RU" dirty="0" smtClean="0"/>
            </a:br>
            <a:r>
              <a:rPr lang="ru-RU" dirty="0" smtClean="0"/>
              <a:t>Рассматривание игрушек, украшений на ёлочке.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92895"/>
            <a:ext cx="5486400" cy="3744417"/>
          </a:xfrm>
        </p:spPr>
      </p:pic>
    </p:spTree>
    <p:extLst>
      <p:ext uri="{BB962C8B-B14F-4D97-AF65-F5344CB8AC3E}">
        <p14:creationId xmlns:p14="http://schemas.microsoft.com/office/powerpoint/2010/main" val="11883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Утренняя гимнастика «Наша ёлка»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8640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Наша ёлка велика,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Наша ёлка высока.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Выше мамы, выше папы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Достаёт до потолка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40188" cy="316835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Ну-ка, ёлочка, светлей,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Заблести огнями, 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ригласили мы друзей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Веселиться с нами!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4041775" cy="3168352"/>
          </a:xfrm>
        </p:spPr>
      </p:pic>
    </p:spTree>
    <p:extLst>
      <p:ext uri="{BB962C8B-B14F-4D97-AF65-F5344CB8AC3E}">
        <p14:creationId xmlns:p14="http://schemas.microsoft.com/office/powerpoint/2010/main" val="3655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518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Познавательный проект «Ёлочка-красавица» декабрь-январь</vt:lpstr>
      <vt:lpstr>Интеграция образовательных областей:</vt:lpstr>
      <vt:lpstr>Задачи:</vt:lpstr>
      <vt:lpstr>Формы совместной деятельности с детьми:</vt:lpstr>
      <vt:lpstr>Планируемые результаты:</vt:lpstr>
      <vt:lpstr>Готовимся к Новому году!</vt:lpstr>
      <vt:lpstr>Фото возле праздничной ёлочки</vt:lpstr>
      <vt:lpstr>Наблюдение за живой ёлочкой на прогулке. Рассматривание игрушек, украшений на ёлочке.</vt:lpstr>
      <vt:lpstr>Утренняя гимнастика «Наша ёлка»</vt:lpstr>
      <vt:lpstr>Пальчиковая игра «Наряжаем ёлку»  «Раз, два три, четыре, пять! Будем ёлку наряжать. Мы повесим шарики, яркие фонарики, Весёлого Петрушку и разные игрушки…»</vt:lpstr>
      <vt:lpstr>Подарки для ребят от ёлочки</vt:lpstr>
      <vt:lpstr> Внесение в группу еловых веточек </vt:lpstr>
      <vt:lpstr>Презентация PowerPoint</vt:lpstr>
      <vt:lpstr>У ёлочки не листья, а иголки, которые называются хвоей.</vt:lpstr>
      <vt:lpstr>Рассматриваем еловые шишки и семена</vt:lpstr>
      <vt:lpstr>Рассматриваем ёлочки из различных материалов, которые изготовили мамы</vt:lpstr>
      <vt:lpstr>          Творчество  детей     Создание образа ёлочки в изодеятельности</vt:lpstr>
      <vt:lpstr>Лепка: «Вот какая ёлочка»</vt:lpstr>
      <vt:lpstr>Рисование гуашью «Праздничная ёлочка». Учимся правильно держать кисть  и рисовать прямые линии – веточки.</vt:lpstr>
      <vt:lpstr>Украшаем ёлочки огоньками</vt:lpstr>
      <vt:lpstr>Аппликация из ладошек «Наша ёлочка»</vt:lpstr>
      <vt:lpstr>Учимся правильно держать клей-карандаш, намазывать форму и приклеивать к основе.</vt:lpstr>
      <vt:lpstr>Украшаем ёлочку</vt:lpstr>
      <vt:lpstr>Коллективная работа: «Наша ёлочка!»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«Ёлочка-красавица» декабрь-январь</dc:title>
  <dc:creator>Никита</dc:creator>
  <cp:lastModifiedBy>Никита</cp:lastModifiedBy>
  <cp:revision>54</cp:revision>
  <dcterms:created xsi:type="dcterms:W3CDTF">2017-01-24T07:31:56Z</dcterms:created>
  <dcterms:modified xsi:type="dcterms:W3CDTF">2017-01-28T10:25:20Z</dcterms:modified>
</cp:coreProperties>
</file>