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6" autoAdjust="0"/>
  </p:normalViewPr>
  <p:slideViewPr>
    <p:cSldViewPr>
      <p:cViewPr>
        <p:scale>
          <a:sx n="94" d="100"/>
          <a:sy n="94" d="100"/>
        </p:scale>
        <p:origin x="-127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23042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88668"/>
            <a:ext cx="150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nachalo4ka.ru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2232248"/>
          </a:xfrm>
          <a:ln w="3175">
            <a:noFill/>
          </a:ln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6600"/>
                </a:solidFill>
                <a:latin typeface="Nautilus Pompilius" pitchFamily="50" charset="-52"/>
              </a:rPr>
              <a:t>Муниципальное бюджетное дошкольное образовательное учреждение детский сад №18 «Родничок</a:t>
            </a:r>
            <a:r>
              <a:rPr lang="ru-RU" sz="2000" b="1" dirty="0" smtClean="0">
                <a:solidFill>
                  <a:srgbClr val="FF6600"/>
                </a:solidFill>
                <a:latin typeface="Nautilus Pompilius" pitchFamily="50" charset="-52"/>
              </a:rPr>
              <a:t>»</a:t>
            </a:r>
            <a:br>
              <a:rPr lang="ru-RU" sz="2000" b="1" dirty="0" smtClean="0">
                <a:solidFill>
                  <a:srgbClr val="FF6600"/>
                </a:solidFill>
                <a:latin typeface="Nautilus Pompilius" pitchFamily="50" charset="-52"/>
              </a:rPr>
            </a:br>
            <a:r>
              <a:rPr lang="ru-RU" sz="2000" b="1" dirty="0" smtClean="0">
                <a:solidFill>
                  <a:srgbClr val="FF6600"/>
                </a:solidFill>
                <a:latin typeface="Nautilus Pompilius" pitchFamily="50" charset="-52"/>
              </a:rPr>
              <a:t>ГО Карпинск</a:t>
            </a:r>
            <a:r>
              <a:rPr lang="ru-RU" sz="2000" dirty="0" smtClean="0">
                <a:solidFill>
                  <a:srgbClr val="FF6600"/>
                </a:solidFill>
                <a:latin typeface="Nautilus Pompilius" pitchFamily="50" charset="-52"/>
              </a:rPr>
              <a:t/>
            </a:r>
            <a:br>
              <a:rPr lang="ru-RU" sz="2000" dirty="0" smtClean="0">
                <a:solidFill>
                  <a:srgbClr val="FF6600"/>
                </a:solidFill>
                <a:latin typeface="Nautilus Pompilius" pitchFamily="50" charset="-52"/>
              </a:rPr>
            </a:br>
            <a:r>
              <a:rPr lang="ru-RU" sz="2000" dirty="0" smtClean="0">
                <a:solidFill>
                  <a:srgbClr val="FF6600"/>
                </a:solidFill>
                <a:latin typeface="Nautilus Pompilius" pitchFamily="50" charset="-52"/>
              </a:rPr>
              <a:t/>
            </a:r>
            <a:br>
              <a:rPr lang="ru-RU" sz="2000" dirty="0" smtClean="0">
                <a:solidFill>
                  <a:srgbClr val="FF6600"/>
                </a:solidFill>
                <a:latin typeface="Nautilus Pompilius" pitchFamily="50" charset="-52"/>
              </a:rPr>
            </a:br>
            <a:r>
              <a:rPr lang="ru-RU" sz="3100" b="1" dirty="0" smtClean="0">
                <a:solidFill>
                  <a:srgbClr val="C00000"/>
                </a:solidFill>
                <a:latin typeface="Nautilus Pompilius" pitchFamily="50" charset="-52"/>
              </a:rPr>
              <a:t>«Наш весёлый урожай!»</a:t>
            </a:r>
            <a:r>
              <a:rPr lang="ru-RU" sz="2400" dirty="0">
                <a:solidFill>
                  <a:srgbClr val="FF6600"/>
                </a:solidFill>
                <a:latin typeface="Nautilus Pompilius" pitchFamily="50" charset="-52"/>
              </a:rPr>
              <a:t/>
            </a:r>
            <a:br>
              <a:rPr lang="ru-RU" sz="2400" dirty="0">
                <a:solidFill>
                  <a:srgbClr val="FF6600"/>
                </a:solidFill>
                <a:latin typeface="Nautilus Pompilius" pitchFamily="50" charset="-52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Nautilus Pompilius" pitchFamily="50" charset="-52"/>
              </a:rPr>
              <a:t>2 младшая группа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Nautilus Pompilius" pitchFamily="50" charset="-52"/>
              </a:rPr>
            </a:br>
            <a:r>
              <a:rPr lang="ru-RU" sz="2200" dirty="0" smtClean="0">
                <a:solidFill>
                  <a:srgbClr val="FF6600"/>
                </a:solidFill>
                <a:latin typeface="Nautilus Pompilius" pitchFamily="50" charset="-52"/>
              </a:rPr>
              <a:t/>
            </a:r>
            <a:br>
              <a:rPr lang="ru-RU" sz="2200" dirty="0" smtClean="0">
                <a:solidFill>
                  <a:srgbClr val="FF6600"/>
                </a:solidFill>
                <a:latin typeface="Nautilus Pompilius" pitchFamily="50" charset="-52"/>
              </a:rPr>
            </a:br>
            <a:r>
              <a:rPr lang="ru-RU" sz="2200" b="1" dirty="0" smtClean="0">
                <a:solidFill>
                  <a:srgbClr val="FF6600"/>
                </a:solidFill>
                <a:latin typeface="Nautilus Pompilius" pitchFamily="50" charset="-52"/>
              </a:rPr>
              <a:t>Воспитатель: Чащихина Елена Сергеевна</a:t>
            </a:r>
            <a:endParaRPr lang="ru-RU" sz="1800" b="1" dirty="0">
              <a:solidFill>
                <a:srgbClr val="FF6600"/>
              </a:solidFill>
              <a:latin typeface="Nautilus Pompilius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Творческая выставка «Дары осени»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(поделки ребят и их родителей из овощей, фруктов и ягод)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5904656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ln w="3175">
            <a:noFill/>
          </a:ln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6600"/>
                </a:solidFill>
                <a:latin typeface="Nautilus Pompilius" pitchFamily="50" charset="-52"/>
              </a:rPr>
              <a:t>Малыши с большим интересом рассматривали «ёжиков» из кабачка и груши, «собачку» из картофеля и цветной капусты, «пиратский кораблик» из кабачка и другие «плодово-ягодные шедевры», узнавали, из каких овощей и фруктов они сделаны, описывали их форму, цвет и вкус.</a:t>
            </a:r>
            <a:endParaRPr lang="ru-RU" sz="1600" b="1" dirty="0">
              <a:solidFill>
                <a:srgbClr val="FF6600"/>
              </a:solidFill>
              <a:latin typeface="Nautilus Pompilius" pitchFamily="50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3175">
            <a:noFill/>
          </a:ln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FF6600"/>
              </a:solidFill>
              <a:latin typeface="Nautilus Pompilius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Никита\Desktop\на кон\DSCN8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4" y="1988840"/>
            <a:ext cx="604867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Творческие работы малышей: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изобразительная деятельность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6120680" cy="4536802"/>
          </a:xfrm>
        </p:spPr>
      </p:pic>
    </p:spTree>
    <p:extLst>
      <p:ext uri="{BB962C8B-B14F-4D97-AF65-F5344CB8AC3E}">
        <p14:creationId xmlns:p14="http://schemas.microsoft.com/office/powerpoint/2010/main" val="33453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Лепка 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«Овощи и фрукты – полезные продукты»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5904656" cy="3917032"/>
          </a:xfrm>
        </p:spPr>
      </p:pic>
    </p:spTree>
    <p:extLst>
      <p:ext uri="{BB962C8B-B14F-4D97-AF65-F5344CB8AC3E}">
        <p14:creationId xmlns:p14="http://schemas.microsoft.com/office/powerpoint/2010/main" val="16340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Рисование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«Засолим огурчики и помидорчики»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6048672" cy="4320480"/>
          </a:xfrm>
        </p:spPr>
      </p:pic>
    </p:spTree>
    <p:extLst>
      <p:ext uri="{BB962C8B-B14F-4D97-AF65-F5344CB8AC3E}">
        <p14:creationId xmlns:p14="http://schemas.microsoft.com/office/powerpoint/2010/main" val="5811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Аппликация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«Поможем бабушке разложить овощи в мешочки»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6192688" cy="4248472"/>
          </a:xfrm>
        </p:spPr>
      </p:pic>
    </p:spTree>
    <p:extLst>
      <p:ext uri="{BB962C8B-B14F-4D97-AF65-F5344CB8AC3E}">
        <p14:creationId xmlns:p14="http://schemas.microsoft.com/office/powerpoint/2010/main" val="11459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«Весёлый урожай»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</a:rPr>
              <a:t>«Мы корзиночки несём, дружно песенку поём:</a:t>
            </a:r>
            <a:br>
              <a:rPr lang="ru-RU" sz="27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</a:rPr>
              <a:t>Урожай собирай и на зиму запасай…»</a:t>
            </a:r>
            <a:endParaRPr lang="ru-RU"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5923921" cy="4464794"/>
          </a:xfrm>
        </p:spPr>
      </p:pic>
    </p:spTree>
    <p:extLst>
      <p:ext uri="{BB962C8B-B14F-4D97-AF65-F5344CB8AC3E}">
        <p14:creationId xmlns:p14="http://schemas.microsoft.com/office/powerpoint/2010/main" val="21063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3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968f95f29fdf7f5199cf101daf7f57b85c45df"/>
</p:tagLst>
</file>

<file path=ppt/theme/theme1.xml><?xml version="1.0" encoding="utf-8"?>
<a:theme xmlns:a="http://schemas.openxmlformats.org/drawingml/2006/main" name="Осень_урож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Осень_урожай</Template>
  <TotalTime>111</TotalTime>
  <Words>81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Осень_урожай</vt:lpstr>
      <vt:lpstr>Муниципальное бюджетное дошкольное образовательное учреждение детский сад №18 «Родничок» ГО Карпинск  «Наш весёлый урожай!» 2 младшая группа  Воспитатель: Чащихина Елена Сергеевна</vt:lpstr>
      <vt:lpstr>Творческая выставка «Дары осени» (поделки ребят и их родителей из овощей, фруктов и ягод)</vt:lpstr>
      <vt:lpstr>Малыши с большим интересом рассматривали «ёжиков» из кабачка и груши, «собачку» из картофеля и цветной капусты, «пиратский кораблик» из кабачка и другие «плодово-ягодные шедевры», узнавали, из каких овощей и фруктов они сделаны, описывали их форму, цвет и вкус.</vt:lpstr>
      <vt:lpstr>Творческие работы малышей: изобразительная деятельность</vt:lpstr>
      <vt:lpstr>Лепка  «Овощи и фрукты – полезные продукты»</vt:lpstr>
      <vt:lpstr>Рисование «Засолим огурчики и помидорчики»</vt:lpstr>
      <vt:lpstr>Аппликация  «Поможем бабушке разложить овощи в мешочки»</vt:lpstr>
      <vt:lpstr>«Весёлый урожай» «Мы корзиночки несём, дружно песенку поём: Урожай собирай и на зиму запасай…»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Никита</cp:lastModifiedBy>
  <cp:revision>18</cp:revision>
  <dcterms:created xsi:type="dcterms:W3CDTF">2014-06-30T07:22:24Z</dcterms:created>
  <dcterms:modified xsi:type="dcterms:W3CDTF">2018-11-11T15:20:40Z</dcterms:modified>
</cp:coreProperties>
</file>