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0680-F82D-482A-BD56-075E1E3BBB61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FFDB-99DC-4E59-8D01-4F3FEC281B7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0680-F82D-482A-BD56-075E1E3BBB61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FFDB-99DC-4E59-8D01-4F3FEC281B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0680-F82D-482A-BD56-075E1E3BBB61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FFDB-99DC-4E59-8D01-4F3FEC281B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0680-F82D-482A-BD56-075E1E3BBB61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FFDB-99DC-4E59-8D01-4F3FEC281B7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0680-F82D-482A-BD56-075E1E3BBB61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FFDB-99DC-4E59-8D01-4F3FEC281B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0680-F82D-482A-BD56-075E1E3BBB61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FFDB-99DC-4E59-8D01-4F3FEC281B7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0680-F82D-482A-BD56-075E1E3BBB61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FFDB-99DC-4E59-8D01-4F3FEC281B7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0680-F82D-482A-BD56-075E1E3BBB61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FFDB-99DC-4E59-8D01-4F3FEC281B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0680-F82D-482A-BD56-075E1E3BBB61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FFDB-99DC-4E59-8D01-4F3FEC281B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0680-F82D-482A-BD56-075E1E3BBB61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FFDB-99DC-4E59-8D01-4F3FEC281B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0680-F82D-482A-BD56-075E1E3BBB61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FFDB-99DC-4E59-8D01-4F3FEC281B7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DBE0680-F82D-482A-BD56-075E1E3BBB61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25FFFDB-99DC-4E59-8D01-4F3FEC281B7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564904"/>
            <a:ext cx="6264696" cy="2952328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Организация </a:t>
            </a:r>
            <a:r>
              <a:rPr lang="ru-RU" sz="2400" dirty="0" smtClean="0"/>
              <a:t>предметно-пространственной развивающей  </a:t>
            </a:r>
            <a:r>
              <a:rPr lang="ru-RU" sz="2400" dirty="0"/>
              <a:t>среды </a:t>
            </a:r>
            <a:endParaRPr lang="ru-RU" sz="2400" dirty="0" smtClean="0"/>
          </a:p>
          <a:p>
            <a:pPr algn="ctr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«Уголок дежурства по столовой</a:t>
            </a:r>
            <a:r>
              <a:rPr lang="ru-RU" sz="2400" dirty="0" smtClean="0"/>
              <a:t>»</a:t>
            </a:r>
          </a:p>
          <a:p>
            <a:pPr algn="ctr"/>
            <a:r>
              <a:rPr lang="ru-RU" sz="2400" dirty="0"/>
              <a:t>в</a:t>
            </a:r>
            <a:r>
              <a:rPr lang="ru-RU" sz="2400" dirty="0" smtClean="0"/>
              <a:t> старшей группе «Лучики»</a:t>
            </a:r>
          </a:p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endParaRPr lang="ru-RU" sz="2400" dirty="0"/>
          </a:p>
          <a:p>
            <a:pPr algn="ctr"/>
            <a:r>
              <a:rPr lang="ru-RU" sz="2000" dirty="0" smtClean="0"/>
              <a:t>Воспитатель: </a:t>
            </a:r>
            <a:r>
              <a:rPr lang="ru-RU" sz="2000" dirty="0" err="1" smtClean="0"/>
              <a:t>Чащихина</a:t>
            </a:r>
            <a:r>
              <a:rPr lang="ru-RU" sz="2000" dirty="0" smtClean="0"/>
              <a:t> Елена Сергеевна</a:t>
            </a:r>
          </a:p>
          <a:p>
            <a:pPr algn="ctr"/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282811" cy="1224136"/>
          </a:xfrm>
        </p:spPr>
        <p:txBody>
          <a:bodyPr/>
          <a:lstStyle/>
          <a:p>
            <a:pPr marL="640080" lvl="8" indent="-457200" algn="ctr" rtl="0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</a:pPr>
            <a:r>
              <a:rPr lang="ru-RU" sz="2000" dirty="0" smtClean="0"/>
              <a:t>Муниципальное бюджетное дошкольное образовательное учреждение № 23 «Светлячок»                                                                                                              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1792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99" y="2564904"/>
            <a:ext cx="7334201" cy="2950264"/>
          </a:xfrm>
        </p:spPr>
        <p:txBody>
          <a:bodyPr/>
          <a:lstStyle/>
          <a:p>
            <a:pPr algn="l"/>
            <a:r>
              <a:rPr lang="ru-RU" sz="3200" b="0" dirty="0" smtClean="0"/>
              <a:t>-Социально-коммуникативное развитие</a:t>
            </a:r>
            <a:br>
              <a:rPr lang="ru-RU" sz="3200" b="0" dirty="0" smtClean="0"/>
            </a:br>
            <a:r>
              <a:rPr lang="ru-RU" sz="3200" b="0" dirty="0" smtClean="0"/>
              <a:t>-Познавательное развитие</a:t>
            </a:r>
            <a:endParaRPr lang="ru-RU" sz="3200" b="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381328" cy="111330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Интеграция образовательных областей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581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00808"/>
            <a:ext cx="6984775" cy="3814360"/>
          </a:xfrm>
        </p:spPr>
        <p:txBody>
          <a:bodyPr/>
          <a:lstStyle/>
          <a:p>
            <a:pPr algn="l"/>
            <a:r>
              <a:rPr lang="ru-RU" sz="1800" b="0" dirty="0" smtClean="0"/>
              <a:t>- Способствовать </a:t>
            </a:r>
            <a:r>
              <a:rPr lang="ru-RU" sz="1800" b="0" dirty="0"/>
              <a:t>развитию общения и взаимодействия ребёнка со взрослым и сверстниками.</a:t>
            </a:r>
            <a:br>
              <a:rPr lang="ru-RU" sz="1800" b="0" dirty="0"/>
            </a:br>
            <a:r>
              <a:rPr lang="ru-RU" sz="1800" b="0" dirty="0" smtClean="0"/>
              <a:t>- Учить </a:t>
            </a:r>
            <a:r>
              <a:rPr lang="ru-RU" sz="1800" b="0" dirty="0"/>
              <a:t>детей взаимодействовать в парах (договариваться, распределять деятельность</a:t>
            </a:r>
            <a:r>
              <a:rPr lang="ru-RU" sz="1800" b="0" dirty="0" smtClean="0"/>
              <a:t>).</a:t>
            </a:r>
            <a:br>
              <a:rPr lang="ru-RU" sz="1800" b="0" dirty="0" smtClean="0"/>
            </a:br>
            <a:r>
              <a:rPr lang="ru-RU" sz="1800" b="0" dirty="0" smtClean="0"/>
              <a:t>- Формировать позитивную установку к дежурству по столовой, желание помогать взрослым.</a:t>
            </a:r>
            <a:br>
              <a:rPr lang="ru-RU" sz="1800" b="0" dirty="0" smtClean="0"/>
            </a:br>
            <a:r>
              <a:rPr lang="ru-RU" sz="1800" b="0" dirty="0" smtClean="0"/>
              <a:t>- Учить самостоятельно сервировать столы к предстоящему завтраку, обеду, полднику ; убирать посуду на раздаточный стол после приёма пищи.</a:t>
            </a:r>
            <a:br>
              <a:rPr lang="ru-RU" sz="1800" b="0" dirty="0" smtClean="0"/>
            </a:br>
            <a:r>
              <a:rPr lang="ru-RU" sz="1800" b="0" dirty="0" smtClean="0"/>
              <a:t>- Закреплять умение ориентироваться в пространстве, различать правую и левую стороны.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381328" cy="465232"/>
          </a:xfrm>
        </p:spPr>
        <p:txBody>
          <a:bodyPr>
            <a:noAutofit/>
          </a:bodyPr>
          <a:lstStyle/>
          <a:p>
            <a:pPr marL="2404872" lvl="8" indent="0">
              <a:buNone/>
            </a:pPr>
            <a:r>
              <a:rPr lang="ru-RU" sz="2400" dirty="0" smtClean="0"/>
              <a:t>Задачи:</a:t>
            </a:r>
            <a:r>
              <a:rPr lang="ru-RU" sz="1600" dirty="0" smtClean="0"/>
              <a:t>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3022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1043609" y="5157192"/>
            <a:ext cx="6912768" cy="357976"/>
          </a:xfrm>
        </p:spPr>
        <p:txBody>
          <a:bodyPr/>
          <a:lstStyle/>
          <a:p>
            <a:pPr algn="ctr"/>
            <a:r>
              <a:rPr lang="ru-RU" sz="1800" dirty="0"/>
              <a:t>Оборудование нашего уголка дежурства по столовой: стол, полка для хранения предметов сервировки</a:t>
            </a:r>
          </a:p>
        </p:txBody>
      </p:sp>
      <p:pic>
        <p:nvPicPr>
          <p:cNvPr id="24" name="Объект 2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0614"/>
            <a:ext cx="4257776" cy="3194654"/>
          </a:xfrm>
        </p:spPr>
      </p:pic>
      <p:pic>
        <p:nvPicPr>
          <p:cNvPr id="25" name="Объект 24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987" y="1196752"/>
            <a:ext cx="4030779" cy="3168352"/>
          </a:xfrm>
        </p:spPr>
      </p:pic>
    </p:spTree>
    <p:extLst>
      <p:ext uri="{BB962C8B-B14F-4D97-AF65-F5344CB8AC3E}">
        <p14:creationId xmlns:p14="http://schemas.microsoft.com/office/powerpoint/2010/main" val="360349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301208"/>
            <a:ext cx="7848872" cy="648072"/>
          </a:xfrm>
        </p:spPr>
        <p:txBody>
          <a:bodyPr/>
          <a:lstStyle/>
          <a:p>
            <a:pPr algn="ctr"/>
            <a:r>
              <a:rPr lang="ru-RU" sz="2400" b="0" dirty="0" smtClean="0"/>
              <a:t>Ребята готовы к дежурству</a:t>
            </a:r>
            <a:endParaRPr lang="ru-RU" sz="2400" b="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674694"/>
            <a:ext cx="5497478" cy="4123109"/>
          </a:xfrm>
        </p:spPr>
      </p:pic>
    </p:spTree>
    <p:extLst>
      <p:ext uri="{BB962C8B-B14F-4D97-AF65-F5344CB8AC3E}">
        <p14:creationId xmlns:p14="http://schemas.microsoft.com/office/powerpoint/2010/main" val="1906649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55576" y="5301208"/>
            <a:ext cx="7632848" cy="213960"/>
          </a:xfrm>
        </p:spPr>
        <p:txBody>
          <a:bodyPr/>
          <a:lstStyle/>
          <a:p>
            <a:pPr algn="ctr"/>
            <a:r>
              <a:rPr lang="ru-RU" sz="2400" b="0" dirty="0" smtClean="0"/>
              <a:t>Сервируем</a:t>
            </a:r>
            <a:r>
              <a:rPr lang="ru-RU" sz="2400" b="0" dirty="0" smtClean="0"/>
              <a:t> </a:t>
            </a:r>
            <a:r>
              <a:rPr lang="ru-RU" sz="2400" b="0" dirty="0" smtClean="0"/>
              <a:t>столы к завтраку</a:t>
            </a:r>
            <a:endParaRPr lang="ru-RU" sz="2400" b="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7322"/>
            <a:ext cx="5688632" cy="4266475"/>
          </a:xfrm>
        </p:spPr>
      </p:pic>
    </p:spTree>
    <p:extLst>
      <p:ext uri="{BB962C8B-B14F-4D97-AF65-F5344CB8AC3E}">
        <p14:creationId xmlns:p14="http://schemas.microsoft.com/office/powerpoint/2010/main" val="5181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204</TotalTime>
  <Words>56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Муниципальное бюджетное дошкольное образовательное учреждение № 23 «Светлячок»                                                                                                               </vt:lpstr>
      <vt:lpstr>-Социально-коммуникативное развитие -Познавательное развитие</vt:lpstr>
      <vt:lpstr>- Способствовать развитию общения и взаимодействия ребёнка со взрослым и сверстниками. - Учить детей взаимодействовать в парах (договариваться, распределять деятельность). - Формировать позитивную установку к дежурству по столовой, желание помогать взрослым. - Учить самостоятельно сервировать столы к предстоящему завтраку, обеду, полднику ; убирать посуду на раздаточный стол после приёма пищи. - Закреплять умение ориентироваться в пространстве, различать правую и левую стороны. </vt:lpstr>
      <vt:lpstr>Оборудование нашего уголка дежурства по столовой: стол, полка для хранения предметов сервировки</vt:lpstr>
      <vt:lpstr>Ребята готовы к дежурству</vt:lpstr>
      <vt:lpstr>Сервируем столы к завтраку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Никита</dc:creator>
  <cp:lastModifiedBy>Никита</cp:lastModifiedBy>
  <cp:revision>16</cp:revision>
  <dcterms:created xsi:type="dcterms:W3CDTF">2015-06-21T13:41:08Z</dcterms:created>
  <dcterms:modified xsi:type="dcterms:W3CDTF">2015-06-23T00:42:42Z</dcterms:modified>
</cp:coreProperties>
</file>