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«Здравствуй, Масленица!»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</a:t>
            </a:r>
          </a:p>
          <a:p>
            <a:r>
              <a:rPr lang="ru-RU" dirty="0" smtClean="0"/>
              <a:t>МБДОУ № 23 «Светлячок»</a:t>
            </a:r>
          </a:p>
          <a:p>
            <a:r>
              <a:rPr lang="ru-RU" dirty="0" smtClean="0"/>
              <a:t>Воспитатель: Чащихина Е.С.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60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Весёлые состязания</a:t>
            </a:r>
            <a:br>
              <a:rPr lang="ru-RU" sz="4000" b="1" dirty="0" smtClean="0"/>
            </a:br>
            <a:r>
              <a:rPr lang="ru-RU" sz="4000" b="1" dirty="0" smtClean="0"/>
              <a:t>«Кто самый меткий и ловкий?»</a:t>
            </a:r>
            <a:endParaRPr lang="ru-RU" sz="40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165922" cy="305846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708920"/>
            <a:ext cx="4103439" cy="3058467"/>
          </a:xfrm>
        </p:spPr>
      </p:pic>
    </p:spTree>
    <p:extLst>
      <p:ext uri="{BB962C8B-B14F-4D97-AF65-F5344CB8AC3E}">
        <p14:creationId xmlns:p14="http://schemas.microsoft.com/office/powerpoint/2010/main" val="731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47900"/>
            <a:ext cx="6120679" cy="38782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ru-RU" sz="2800" b="1" dirty="0" smtClean="0"/>
              <a:t>Соревнования на городской</a:t>
            </a:r>
            <a:r>
              <a:rPr lang="ru-RU" sz="2400" b="1" dirty="0" smtClean="0"/>
              <a:t> </a:t>
            </a:r>
            <a:r>
              <a:rPr lang="ru-RU" sz="2800" b="1" dirty="0" smtClean="0"/>
              <a:t>площади.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У семьи Артёма Чупракова –</a:t>
            </a:r>
            <a:br>
              <a:rPr lang="ru-RU" sz="2800" b="1" dirty="0" smtClean="0"/>
            </a:br>
            <a:r>
              <a:rPr lang="ru-RU" sz="2800" b="1" dirty="0" smtClean="0"/>
              <a:t> 2 призовое место!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9886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Наши спортивные  </a:t>
            </a:r>
            <a:br>
              <a:rPr lang="ru-RU" sz="4000" b="1" dirty="0" smtClean="0"/>
            </a:br>
            <a:r>
              <a:rPr lang="ru-RU" sz="4000" b="1" dirty="0" smtClean="0"/>
              <a:t>мамы и папы!</a:t>
            </a:r>
            <a:endParaRPr lang="ru-RU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960440" cy="299675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4032448" cy="2996753"/>
          </a:xfrm>
        </p:spPr>
      </p:pic>
    </p:spTree>
    <p:extLst>
      <p:ext uri="{BB962C8B-B14F-4D97-AF65-F5344CB8AC3E}">
        <p14:creationId xmlns:p14="http://schemas.microsoft.com/office/powerpoint/2010/main" val="304685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Наши ловкие и быстрые ребята!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093914" cy="30397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564904"/>
            <a:ext cx="4031431" cy="3039765"/>
          </a:xfrm>
        </p:spPr>
      </p:pic>
    </p:spTree>
    <p:extLst>
      <p:ext uri="{BB962C8B-B14F-4D97-AF65-F5344CB8AC3E}">
        <p14:creationId xmlns:p14="http://schemas.microsoft.com/office/powerpoint/2010/main" val="16978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492896"/>
            <a:ext cx="7745505" cy="36332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Физическое развитие</a:t>
            </a:r>
            <a:endParaRPr lang="ru-RU" sz="3200" dirty="0"/>
          </a:p>
          <a:p>
            <a:r>
              <a:rPr lang="ru-RU" sz="3200" dirty="0" smtClean="0"/>
              <a:t> Познавательное развитие </a:t>
            </a:r>
          </a:p>
          <a:p>
            <a:r>
              <a:rPr lang="ru-RU" sz="3200" dirty="0" smtClean="0"/>
              <a:t> Речевое развитие</a:t>
            </a:r>
          </a:p>
          <a:p>
            <a:r>
              <a:rPr lang="ru-RU" sz="3200" dirty="0" smtClean="0"/>
              <a:t> Художественно-эстетическое развитие</a:t>
            </a:r>
          </a:p>
          <a:p>
            <a:r>
              <a:rPr lang="ru-RU" sz="3200" dirty="0" smtClean="0"/>
              <a:t> Социально-коммуникативное развитие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Интеграция образовательных областей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0587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3993307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/>
              <a:t>Воспитывать интерес к народным традициям.</a:t>
            </a:r>
          </a:p>
          <a:p>
            <a:r>
              <a:rPr lang="ru-RU" sz="2200" dirty="0"/>
              <a:t>Расширять представления </a:t>
            </a:r>
            <a:r>
              <a:rPr lang="ru-RU" sz="2200" dirty="0" smtClean="0"/>
              <a:t>о празднике «Масленица», </a:t>
            </a:r>
            <a:r>
              <a:rPr lang="ru-RU" sz="2200" dirty="0"/>
              <a:t>особенностях </a:t>
            </a:r>
            <a:r>
              <a:rPr lang="ru-RU" sz="2200" dirty="0" smtClean="0"/>
              <a:t>его празднования.</a:t>
            </a:r>
          </a:p>
          <a:p>
            <a:r>
              <a:rPr lang="ru-RU" sz="2200" dirty="0"/>
              <a:t>Развивать познавательный интерес через </a:t>
            </a:r>
            <a:r>
              <a:rPr lang="ru-RU" sz="2200" dirty="0" smtClean="0"/>
              <a:t>игровую и творческую </a:t>
            </a:r>
            <a:r>
              <a:rPr lang="ru-RU" sz="2200" dirty="0"/>
              <a:t>деятельность.</a:t>
            </a:r>
          </a:p>
          <a:p>
            <a:r>
              <a:rPr lang="ru-RU" sz="2200" dirty="0"/>
              <a:t>Активизировать монологическую и диалогическую речь, обогащать словарный запас детей.</a:t>
            </a:r>
          </a:p>
          <a:p>
            <a:r>
              <a:rPr lang="ru-RU" sz="2200" dirty="0"/>
              <a:t>Развивать мелкую и общую моторику, </a:t>
            </a:r>
            <a:r>
              <a:rPr lang="ru-RU" sz="2200" dirty="0" smtClean="0"/>
              <a:t>меткость, ловкость</a:t>
            </a:r>
            <a:r>
              <a:rPr lang="ru-RU" sz="2200" dirty="0"/>
              <a:t>, выносливость, быстроту</a:t>
            </a:r>
            <a:r>
              <a:rPr lang="ru-RU" sz="2200" dirty="0" smtClean="0"/>
              <a:t>.</a:t>
            </a:r>
            <a:endParaRPr lang="ru-RU" sz="2200" dirty="0"/>
          </a:p>
          <a:p>
            <a:r>
              <a:rPr lang="ru-RU" sz="2200" dirty="0"/>
              <a:t>Познакомить с народным песенным и танцевальным творчеством.</a:t>
            </a:r>
          </a:p>
          <a:p>
            <a:r>
              <a:rPr lang="ru-RU" sz="2200" dirty="0"/>
              <a:t>Способствовать развитию общения и взаимодействия детей со </a:t>
            </a:r>
            <a:r>
              <a:rPr lang="ru-RU" sz="2200" dirty="0" smtClean="0"/>
              <a:t>сверстниками и взрослыми.</a:t>
            </a:r>
            <a:endParaRPr lang="ru-RU" sz="22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24136"/>
          </a:xfrm>
        </p:spPr>
        <p:txBody>
          <a:bodyPr/>
          <a:lstStyle/>
          <a:p>
            <a:r>
              <a:rPr lang="ru-RU" sz="4800" b="1" dirty="0" smtClean="0"/>
              <a:t>Задачи: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09830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Народные пальчиковые, подвижные игры.</a:t>
            </a:r>
          </a:p>
          <a:p>
            <a:r>
              <a:rPr lang="ru-RU" dirty="0" smtClean="0"/>
              <a:t>Слушание русских-народных песен, композиций.</a:t>
            </a:r>
          </a:p>
          <a:p>
            <a:r>
              <a:rPr lang="ru-RU" dirty="0" smtClean="0"/>
              <a:t>Чтение художественной литературы.</a:t>
            </a:r>
          </a:p>
          <a:p>
            <a:r>
              <a:rPr lang="ru-RU" dirty="0" smtClean="0"/>
              <a:t>Заучивание наизусть стихотворения «Скажем масленице: «Здравствуй!».</a:t>
            </a:r>
          </a:p>
          <a:p>
            <a:r>
              <a:rPr lang="ru-RU" dirty="0" smtClean="0"/>
              <a:t>Лепка на плоскости «Праздничный блин».</a:t>
            </a:r>
          </a:p>
          <a:p>
            <a:r>
              <a:rPr lang="ru-RU" dirty="0" smtClean="0"/>
              <a:t>Развлечение «Здравствуй, Масленица!».</a:t>
            </a:r>
          </a:p>
          <a:p>
            <a:r>
              <a:rPr lang="ru-RU" dirty="0" smtClean="0"/>
              <a:t>Участие детей и родителей в городских соревнованиях «Мама, папа, я – спортивная семья!», праздничных гуляниях, посвящённых празднованию Масленицы.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24136"/>
          </a:xfrm>
        </p:spPr>
        <p:txBody>
          <a:bodyPr/>
          <a:lstStyle/>
          <a:p>
            <a:r>
              <a:rPr lang="ru-RU" sz="4400" b="1" dirty="0"/>
              <a:t>Формы совместной деятельности с детьми:</a:t>
            </a:r>
          </a:p>
        </p:txBody>
      </p:sp>
    </p:spTree>
    <p:extLst>
      <p:ext uri="{BB962C8B-B14F-4D97-AF65-F5344CB8AC3E}">
        <p14:creationId xmlns:p14="http://schemas.microsoft.com/office/powerpoint/2010/main" val="172576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080120"/>
          </a:xfrm>
        </p:spPr>
        <p:txBody>
          <a:bodyPr/>
          <a:lstStyle/>
          <a:p>
            <a:r>
              <a:rPr lang="ru-RU" sz="4400" b="1" dirty="0" smtClean="0"/>
              <a:t>Встречаем масленицу блинами!</a:t>
            </a:r>
            <a:endParaRPr lang="ru-RU" sz="4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093914" cy="33277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276872"/>
            <a:ext cx="4103439" cy="3327797"/>
          </a:xfrm>
        </p:spPr>
      </p:pic>
    </p:spTree>
    <p:extLst>
      <p:ext uri="{BB962C8B-B14F-4D97-AF65-F5344CB8AC3E}">
        <p14:creationId xmlns:p14="http://schemas.microsoft.com/office/powerpoint/2010/main" val="173691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/>
          <a:lstStyle/>
          <a:p>
            <a:r>
              <a:rPr lang="ru-RU" sz="4400" b="1" dirty="0" smtClean="0"/>
              <a:t>Лепим праздничные  весёлые блины из пластилина!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816424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104455" cy="3168352"/>
          </a:xfrm>
        </p:spPr>
      </p:pic>
    </p:spTree>
    <p:extLst>
      <p:ext uri="{BB962C8B-B14F-4D97-AF65-F5344CB8AC3E}">
        <p14:creationId xmlns:p14="http://schemas.microsoft.com/office/powerpoint/2010/main" val="138431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008112"/>
          </a:xfrm>
        </p:spPr>
        <p:txBody>
          <a:bodyPr/>
          <a:lstStyle/>
          <a:p>
            <a:r>
              <a:rPr lang="ru-RU" sz="3600" b="1" dirty="0" smtClean="0"/>
              <a:t>Скажем Масленице: «Здравствуй! Заходи скорее в дом!»</a:t>
            </a:r>
            <a:endParaRPr lang="ru-RU" sz="36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176464" cy="306876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176464" cy="3096343"/>
          </a:xfrm>
        </p:spPr>
      </p:pic>
    </p:spTree>
    <p:extLst>
      <p:ext uri="{BB962C8B-B14F-4D97-AF65-F5344CB8AC3E}">
        <p14:creationId xmlns:p14="http://schemas.microsoft.com/office/powerpoint/2010/main" val="20052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/>
          <a:lstStyle/>
          <a:p>
            <a:r>
              <a:rPr lang="ru-RU" sz="4400" b="1" dirty="0" smtClean="0"/>
              <a:t>Наше музыкальное творчество</a:t>
            </a:r>
            <a:endParaRPr lang="ru-RU" sz="4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2240280"/>
            <a:ext cx="3810438" cy="90068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Русский-народный хоровод «Калинка-малинка».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" y="3429000"/>
            <a:ext cx="3587750" cy="269081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2420888"/>
            <a:ext cx="3805586" cy="7200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Игра на ложках «Ах вы, сени – мои сени!»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04" y="3429000"/>
            <a:ext cx="3583517" cy="2687638"/>
          </a:xfrm>
        </p:spPr>
      </p:pic>
    </p:spTree>
    <p:extLst>
      <p:ext uri="{BB962C8B-B14F-4D97-AF65-F5344CB8AC3E}">
        <p14:creationId xmlns:p14="http://schemas.microsoft.com/office/powerpoint/2010/main" val="231300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Весёлые эстафеты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40280"/>
            <a:ext cx="3810438" cy="6583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«Печём блины»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7" y="3284538"/>
            <a:ext cx="3780366" cy="28352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240280"/>
            <a:ext cx="3805586" cy="6583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«Эх, валенки!»</a:t>
            </a:r>
            <a:endParaRPr lang="ru-RU" sz="32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96" y="3284538"/>
            <a:ext cx="3776133" cy="2832100"/>
          </a:xfrm>
        </p:spPr>
      </p:pic>
    </p:spTree>
    <p:extLst>
      <p:ext uri="{BB962C8B-B14F-4D97-AF65-F5344CB8AC3E}">
        <p14:creationId xmlns:p14="http://schemas.microsoft.com/office/powerpoint/2010/main" val="2411927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129</TotalTime>
  <Words>241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Проект «Здравствуй, Масленица!»</vt:lpstr>
      <vt:lpstr>Интеграция образовательных областей</vt:lpstr>
      <vt:lpstr>Задачи:</vt:lpstr>
      <vt:lpstr>Формы совместной деятельности с детьми:</vt:lpstr>
      <vt:lpstr>Встречаем масленицу блинами!</vt:lpstr>
      <vt:lpstr>Лепим праздничные  весёлые блины из пластилина!</vt:lpstr>
      <vt:lpstr>Скажем Масленице: «Здравствуй! Заходи скорее в дом!»</vt:lpstr>
      <vt:lpstr>Наше музыкальное творчество</vt:lpstr>
      <vt:lpstr>Весёлые эстафеты</vt:lpstr>
      <vt:lpstr>Весёлые состязания «Кто самый меткий и ловкий?»</vt:lpstr>
      <vt:lpstr>Соревнования на городской площади.  У семьи Артёма Чупракова –  2 призовое место!</vt:lpstr>
      <vt:lpstr>Наши спортивные   мамы и папы!</vt:lpstr>
      <vt:lpstr>Наши ловкие и быстрые ребята!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</dc:title>
  <dc:creator>Никита</dc:creator>
  <cp:lastModifiedBy>Никита</cp:lastModifiedBy>
  <cp:revision>16</cp:revision>
  <dcterms:created xsi:type="dcterms:W3CDTF">2016-03-27T03:13:08Z</dcterms:created>
  <dcterms:modified xsi:type="dcterms:W3CDTF">2016-03-27T05:32:36Z</dcterms:modified>
</cp:coreProperties>
</file>