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584B96-06A7-4A30-82D4-39DCF1E42209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5096CE0-B58F-4034-B60C-01D56A8504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584B96-06A7-4A30-82D4-39DCF1E42209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96CE0-B58F-4034-B60C-01D56A850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0584B96-06A7-4A30-82D4-39DCF1E42209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096CE0-B58F-4034-B60C-01D56A850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584B96-06A7-4A30-82D4-39DCF1E42209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96CE0-B58F-4034-B60C-01D56A850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584B96-06A7-4A30-82D4-39DCF1E42209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5096CE0-B58F-4034-B60C-01D56A8504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584B96-06A7-4A30-82D4-39DCF1E42209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96CE0-B58F-4034-B60C-01D56A850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584B96-06A7-4A30-82D4-39DCF1E42209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96CE0-B58F-4034-B60C-01D56A850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584B96-06A7-4A30-82D4-39DCF1E42209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96CE0-B58F-4034-B60C-01D56A850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584B96-06A7-4A30-82D4-39DCF1E42209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96CE0-B58F-4034-B60C-01D56A850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584B96-06A7-4A30-82D4-39DCF1E42209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96CE0-B58F-4034-B60C-01D56A850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584B96-06A7-4A30-82D4-39DCF1E42209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96CE0-B58F-4034-B60C-01D56A8504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0584B96-06A7-4A30-82D4-39DCF1E42209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5096CE0-B58F-4034-B60C-01D56A8504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Познавательный проект                    «Наш цветник»</a:t>
            </a:r>
            <a:br>
              <a:rPr lang="ru-RU" sz="3200" dirty="0" smtClean="0"/>
            </a:br>
            <a:r>
              <a:rPr lang="ru-RU" sz="2800" dirty="0" smtClean="0"/>
              <a:t>(март-июнь)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717032"/>
            <a:ext cx="5114778" cy="92408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Старшая группа</a:t>
            </a:r>
          </a:p>
          <a:p>
            <a:pPr algn="ctr"/>
            <a:r>
              <a:rPr lang="ru-RU" sz="1800" b="1" dirty="0" smtClean="0"/>
              <a:t>МБДОУ № 23 «Светлячок»</a:t>
            </a:r>
          </a:p>
          <a:p>
            <a:pPr algn="ctr"/>
            <a:endParaRPr lang="ru-RU" sz="1800" b="1" dirty="0" smtClean="0"/>
          </a:p>
          <a:p>
            <a:pPr algn="ctr"/>
            <a:r>
              <a:rPr lang="ru-RU" sz="1800" b="1" dirty="0" smtClean="0"/>
              <a:t>Воспитатель:</a:t>
            </a:r>
          </a:p>
          <a:p>
            <a:pPr algn="ctr"/>
            <a:r>
              <a:rPr lang="ru-RU" sz="1800" b="1" dirty="0" err="1" smtClean="0"/>
              <a:t>Чащихина</a:t>
            </a:r>
            <a:r>
              <a:rPr lang="ru-RU" sz="1800" b="1" dirty="0" smtClean="0"/>
              <a:t> Е.С.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406713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В конце мая начали цвести петунии и бархатцы.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3665091" cy="30008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88840"/>
            <a:ext cx="3960440" cy="2952328"/>
          </a:xfrm>
        </p:spPr>
      </p:pic>
    </p:spTree>
    <p:extLst>
      <p:ext uri="{BB962C8B-B14F-4D97-AF65-F5344CB8AC3E}">
        <p14:creationId xmlns:p14="http://schemas.microsoft.com/office/powerpoint/2010/main" val="37143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Шаг № 7: </a:t>
            </a:r>
            <a:r>
              <a:rPr lang="ru-RU" sz="3200" dirty="0" smtClean="0"/>
              <a:t>высаживаем рассаду в начале </a:t>
            </a:r>
            <a:r>
              <a:rPr lang="ru-RU" sz="3200" smtClean="0"/>
              <a:t>июня в открытый </a:t>
            </a:r>
            <a:r>
              <a:rPr lang="ru-RU" sz="3200" dirty="0" smtClean="0"/>
              <a:t>грунт                                  и ухаживаем за ней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9"/>
            <a:ext cx="6120680" cy="4395514"/>
          </a:xfrm>
        </p:spPr>
      </p:pic>
    </p:spTree>
    <p:extLst>
      <p:ext uri="{BB962C8B-B14F-4D97-AF65-F5344CB8AC3E}">
        <p14:creationId xmlns:p14="http://schemas.microsoft.com/office/powerpoint/2010/main" val="38611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анютины глазки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5301208"/>
            <a:ext cx="3520440" cy="457200"/>
          </a:xfrm>
        </p:spPr>
        <p:txBody>
          <a:bodyPr/>
          <a:lstStyle/>
          <a:p>
            <a:r>
              <a:rPr lang="ru-RU" dirty="0" smtClean="0"/>
              <a:t>В апреле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139952" y="5301208"/>
            <a:ext cx="3520440" cy="457200"/>
          </a:xfrm>
        </p:spPr>
        <p:txBody>
          <a:bodyPr/>
          <a:lstStyle/>
          <a:p>
            <a:r>
              <a:rPr lang="ru-RU" dirty="0" smtClean="0"/>
              <a:t>В июне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4844"/>
            <a:ext cx="3665091" cy="2748818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3672408" cy="2712814"/>
          </a:xfrm>
        </p:spPr>
      </p:pic>
    </p:spTree>
    <p:extLst>
      <p:ext uri="{BB962C8B-B14F-4D97-AF65-F5344CB8AC3E}">
        <p14:creationId xmlns:p14="http://schemas.microsoft.com/office/powerpoint/2010/main" val="30654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5967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Шаг № 8: </a:t>
            </a:r>
            <a:r>
              <a:rPr lang="ru-RU" sz="2800" dirty="0" smtClean="0"/>
              <a:t>любуемся цветами в клумбах, на участке и продолжаем за ними ухаживать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3520440" cy="263929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6952"/>
            <a:ext cx="3520440" cy="2639291"/>
          </a:xfrm>
        </p:spPr>
      </p:pic>
    </p:spTree>
    <p:extLst>
      <p:ext uri="{BB962C8B-B14F-4D97-AF65-F5344CB8AC3E}">
        <p14:creationId xmlns:p14="http://schemas.microsoft.com/office/powerpoint/2010/main" val="37888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Петуния разных сортов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517232"/>
            <a:ext cx="3520440" cy="504056"/>
          </a:xfrm>
        </p:spPr>
        <p:txBody>
          <a:bodyPr/>
          <a:lstStyle/>
          <a:p>
            <a:r>
              <a:rPr lang="ru-RU" dirty="0" smtClean="0"/>
              <a:t>«Розовая пенка»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11960" y="5517232"/>
            <a:ext cx="3520440" cy="457200"/>
          </a:xfrm>
        </p:spPr>
        <p:txBody>
          <a:bodyPr/>
          <a:lstStyle/>
          <a:p>
            <a:r>
              <a:rPr lang="ru-RU" dirty="0" smtClean="0"/>
              <a:t>«Звездопад»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8322"/>
            <a:ext cx="3521075" cy="264080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</p:spTree>
    <p:extLst>
      <p:ext uri="{BB962C8B-B14F-4D97-AF65-F5344CB8AC3E}">
        <p14:creationId xmlns:p14="http://schemas.microsoft.com/office/powerpoint/2010/main" val="10083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7427168" cy="410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Цели проекта: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2276872"/>
            <a:ext cx="7355160" cy="4178864"/>
          </a:xfrm>
        </p:spPr>
        <p:txBody>
          <a:bodyPr/>
          <a:lstStyle/>
          <a:p>
            <a:r>
              <a:rPr lang="ru-RU" dirty="0" smtClean="0"/>
              <a:t>Развитие познавательной активности.</a:t>
            </a:r>
          </a:p>
          <a:p>
            <a:r>
              <a:rPr lang="ru-RU" dirty="0" smtClean="0"/>
              <a:t>Наблюдение за ростом и развитием растений.</a:t>
            </a:r>
          </a:p>
          <a:p>
            <a:r>
              <a:rPr lang="ru-RU" dirty="0" smtClean="0"/>
              <a:t>Формирование умения ухаживать за рассадой цветов.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50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11144" cy="8767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Задачи: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Познакомить детей с алгоритмом выращивания рассады цветов.</a:t>
            </a:r>
          </a:p>
          <a:p>
            <a:r>
              <a:rPr lang="ru-RU" sz="2000" dirty="0" smtClean="0"/>
              <a:t>Формировать умение готовить материалы и оборудование для посева семян.</a:t>
            </a:r>
          </a:p>
          <a:p>
            <a:r>
              <a:rPr lang="ru-RU" sz="2000" dirty="0" smtClean="0"/>
              <a:t>Учить узнавать по внешнему виду и называть различные виды цветов.</a:t>
            </a:r>
          </a:p>
          <a:p>
            <a:r>
              <a:rPr lang="ru-RU" sz="2000" dirty="0" smtClean="0"/>
              <a:t>Развивать умение устанавливать причинно-следственные связи: зависимость роста растений от тепла, полива, рыхления почвы.</a:t>
            </a:r>
          </a:p>
          <a:p>
            <a:r>
              <a:rPr lang="ru-RU" sz="2000" dirty="0" smtClean="0"/>
              <a:t>Воспитывать любознательность, эмоциональную отзывчивость, бережное отношение к природе, желание созидать.</a:t>
            </a:r>
          </a:p>
          <a:p>
            <a:r>
              <a:rPr lang="ru-RU" sz="2000" dirty="0" smtClean="0"/>
              <a:t>Продолжать учить ухаживать за растениями.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9108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Шаг № 1: </a:t>
            </a:r>
            <a:r>
              <a:rPr lang="ru-RU" sz="2800" dirty="0" smtClean="0"/>
              <a:t>выбор семян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223106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Шаг № </a:t>
            </a:r>
            <a:r>
              <a:rPr lang="ru-RU" dirty="0" smtClean="0"/>
              <a:t>2:</a:t>
            </a:r>
            <a:r>
              <a:rPr lang="ru-RU" sz="2800" dirty="0" smtClean="0"/>
              <a:t> подготовка            ёмкости для рассады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5373216"/>
            <a:ext cx="3520440" cy="4572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Проделываем отверстия в коробках</a:t>
            </a:r>
            <a:endParaRPr lang="ru-RU" sz="1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211960" y="5373216"/>
            <a:ext cx="3520440" cy="457200"/>
          </a:xfrm>
        </p:spPr>
        <p:txBody>
          <a:bodyPr/>
          <a:lstStyle/>
          <a:p>
            <a:r>
              <a:rPr lang="ru-RU" dirty="0" smtClean="0"/>
              <a:t>Заполняем ёмкости землёй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3521075" cy="2808312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3521075" cy="2808312"/>
          </a:xfrm>
        </p:spPr>
      </p:pic>
    </p:spTree>
    <p:extLst>
      <p:ext uri="{BB962C8B-B14F-4D97-AF65-F5344CB8AC3E}">
        <p14:creationId xmlns:p14="http://schemas.microsoft.com/office/powerpoint/2010/main" val="4154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Шаг № 3: посев семян в почву и полив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Семена цветов мы начали сеять с 20 марта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Регулярный полив – залог быстрого прорастания семян.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8322"/>
            <a:ext cx="3521075" cy="264080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</p:spTree>
    <p:extLst>
      <p:ext uri="{BB962C8B-B14F-4D97-AF65-F5344CB8AC3E}">
        <p14:creationId xmlns:p14="http://schemas.microsoft.com/office/powerpoint/2010/main" val="323775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42048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Шаг № 4: своевременный полив.                                  Вскоре начали появляться первые всходы!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733256"/>
            <a:ext cx="3520440" cy="4572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Самыми первыми взошли георгины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11960" y="5733256"/>
            <a:ext cx="3520440" cy="4572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И астры (на 5-7 день)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3521075" cy="264080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80928"/>
            <a:ext cx="3521075" cy="2640806"/>
          </a:xfrm>
        </p:spPr>
      </p:pic>
    </p:spTree>
    <p:extLst>
      <p:ext uri="{BB962C8B-B14F-4D97-AF65-F5344CB8AC3E}">
        <p14:creationId xmlns:p14="http://schemas.microsoft.com/office/powerpoint/2010/main" val="200297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Шаг № 5: пикировка рассады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Георгины рассадили в апреле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Астры пикировали в мае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8322"/>
            <a:ext cx="3521075" cy="264080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</p:spTree>
    <p:extLst>
      <p:ext uri="{BB962C8B-B14F-4D97-AF65-F5344CB8AC3E}">
        <p14:creationId xmlns:p14="http://schemas.microsoft.com/office/powerpoint/2010/main" val="271743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Шаг № 6: </a:t>
            </a:r>
            <a:r>
              <a:rPr lang="ru-RU" sz="3200" dirty="0" smtClean="0"/>
              <a:t>уход за подрастающей рассадой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Вот такие большие выросли георгины, петуния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…и годеция.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8322"/>
            <a:ext cx="3521075" cy="264080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</p:spTree>
    <p:extLst>
      <p:ext uri="{BB962C8B-B14F-4D97-AF65-F5344CB8AC3E}">
        <p14:creationId xmlns:p14="http://schemas.microsoft.com/office/powerpoint/2010/main" val="3773551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117</TotalTime>
  <Words>270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Познавательный проект                    «Наш цветник» (март-июнь)</vt:lpstr>
      <vt:lpstr>Цели проекта: </vt:lpstr>
      <vt:lpstr>Задачи:</vt:lpstr>
      <vt:lpstr>Шаг № 1: выбор семян</vt:lpstr>
      <vt:lpstr>Шаг № 2: подготовка            ёмкости для рассады</vt:lpstr>
      <vt:lpstr>Шаг № 3: посев семян в почву и полив</vt:lpstr>
      <vt:lpstr>Шаг № 4: своевременный полив.                                  Вскоре начали появляться первые всходы!</vt:lpstr>
      <vt:lpstr>Шаг № 5: пикировка рассады</vt:lpstr>
      <vt:lpstr>Шаг № 6: уход за подрастающей рассадой</vt:lpstr>
      <vt:lpstr>В конце мая начали цвести петунии и бархатцы.</vt:lpstr>
      <vt:lpstr>Шаг № 7: высаживаем рассаду в начале июня в открытый грунт                                  и ухаживаем за ней</vt:lpstr>
      <vt:lpstr>Наши анютины глазки</vt:lpstr>
      <vt:lpstr>Шаг № 8: любуемся цветами в клумбах, на участке и продолжаем за ними ухаживать</vt:lpstr>
      <vt:lpstr>Петуния разных сортов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Познавательный проект                    «Наш цветник» (март-июнь)</dc:title>
  <dc:creator>Никита</dc:creator>
  <cp:lastModifiedBy>Никита</cp:lastModifiedBy>
  <cp:revision>12</cp:revision>
  <dcterms:created xsi:type="dcterms:W3CDTF">2015-06-24T21:33:53Z</dcterms:created>
  <dcterms:modified xsi:type="dcterms:W3CDTF">2015-06-24T23:33:32Z</dcterms:modified>
</cp:coreProperties>
</file>