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57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0BAA-38A6-472D-B9DC-A5788ED71F99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0287-091E-454D-9E8B-5F38BD61F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0BAA-38A6-472D-B9DC-A5788ED71F99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0287-091E-454D-9E8B-5F38BD61F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0BAA-38A6-472D-B9DC-A5788ED71F99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0287-091E-454D-9E8B-5F38BD61F29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0BAA-38A6-472D-B9DC-A5788ED71F99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0287-091E-454D-9E8B-5F38BD61F2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0BAA-38A6-472D-B9DC-A5788ED71F99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0287-091E-454D-9E8B-5F38BD61F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0BAA-38A6-472D-B9DC-A5788ED71F99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0287-091E-454D-9E8B-5F38BD61F2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0BAA-38A6-472D-B9DC-A5788ED71F99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0287-091E-454D-9E8B-5F38BD61F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0BAA-38A6-472D-B9DC-A5788ED71F99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0287-091E-454D-9E8B-5F38BD61F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0BAA-38A6-472D-B9DC-A5788ED71F99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0287-091E-454D-9E8B-5F38BD61F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0BAA-38A6-472D-B9DC-A5788ED71F99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0287-091E-454D-9E8B-5F38BD61F2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0BAA-38A6-472D-B9DC-A5788ED71F99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0287-091E-454D-9E8B-5F38BD61F2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8A50BAA-38A6-472D-B9DC-A5788ED71F99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AC80287-091E-454D-9E8B-5F38BD61F2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Непосредственная образовательная деятельность с дошкольниками средней группы. </a:t>
            </a:r>
          </a:p>
          <a:p>
            <a:pPr algn="ctr"/>
            <a:r>
              <a:rPr lang="ru-RU" dirty="0" smtClean="0"/>
              <a:t>Тема:</a:t>
            </a:r>
          </a:p>
          <a:p>
            <a:pPr algn="ctr"/>
            <a:r>
              <a:rPr lang="ru-RU" dirty="0" smtClean="0"/>
              <a:t>«ГЕША – гость из космоса» </a:t>
            </a:r>
          </a:p>
          <a:p>
            <a:pPr algn="ctr"/>
            <a:endParaRPr lang="ru-RU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Разработала: воспитатель </a:t>
            </a:r>
            <a:r>
              <a:rPr lang="ru-RU" sz="2000" dirty="0" err="1" smtClean="0"/>
              <a:t>Чащихина</a:t>
            </a:r>
            <a:r>
              <a:rPr lang="ru-RU" sz="2000" dirty="0" smtClean="0"/>
              <a:t> Елена Сергеевна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Муниципальное бюджетное дошкольное образовательное  учреждение №23 «Светлячок»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83726"/>
            <a:ext cx="5760640" cy="4320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Непосредственная образовательная деятельность</a:t>
            </a:r>
            <a:br>
              <a:rPr lang="ru-RU" sz="3600" dirty="0" smtClean="0"/>
            </a:br>
            <a:r>
              <a:rPr lang="ru-RU" sz="3600" dirty="0" smtClean="0"/>
              <a:t>«Знакомимся с </a:t>
            </a:r>
            <a:r>
              <a:rPr lang="ru-RU" sz="3600" dirty="0" err="1" smtClean="0"/>
              <a:t>Гешей</a:t>
            </a:r>
            <a:r>
              <a:rPr lang="ru-RU" sz="3600" dirty="0" smtClean="0"/>
              <a:t>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514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Опытно-поисковая деятельность детей «Что притягивают руки </a:t>
            </a:r>
            <a:r>
              <a:rPr lang="ru-RU" sz="3600" dirty="0" err="1" smtClean="0"/>
              <a:t>Геши</a:t>
            </a:r>
            <a:r>
              <a:rPr lang="ru-RU" sz="3600" dirty="0" smtClean="0"/>
              <a:t>?»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75714"/>
            <a:ext cx="5400600" cy="4050450"/>
          </a:xfrm>
        </p:spPr>
      </p:pic>
    </p:spTree>
    <p:extLst>
      <p:ext uri="{BB962C8B-B14F-4D97-AF65-F5344CB8AC3E}">
        <p14:creationId xmlns:p14="http://schemas.microsoft.com/office/powerpoint/2010/main" val="42201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Упражнение «Заправь ракету топливом»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3515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Динамическая пауза</a:t>
            </a:r>
            <a:br>
              <a:rPr lang="ru-RU" sz="3600" dirty="0" smtClean="0"/>
            </a:br>
            <a:r>
              <a:rPr lang="ru-RU" sz="3600" dirty="0" smtClean="0"/>
              <a:t>«Космонавты готовятся к полёту»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33131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Игра на координацию речи и движения «Полёт»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13077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Художественное конструирование</a:t>
            </a:r>
            <a:br>
              <a:rPr lang="ru-RU" sz="3600" dirty="0" smtClean="0"/>
            </a:br>
            <a:r>
              <a:rPr lang="ru-RU" sz="3600" dirty="0" smtClean="0"/>
              <a:t>«Друзья для </a:t>
            </a:r>
            <a:r>
              <a:rPr lang="ru-RU" sz="3600" dirty="0" err="1" smtClean="0"/>
              <a:t>Геши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14789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Танцуем с </a:t>
            </a:r>
            <a:r>
              <a:rPr lang="ru-RU" dirty="0" err="1" smtClean="0"/>
              <a:t>Гешей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88" y="1719208"/>
            <a:ext cx="5875940" cy="4406956"/>
          </a:xfrm>
        </p:spPr>
      </p:pic>
    </p:spTree>
    <p:extLst>
      <p:ext uri="{BB962C8B-B14F-4D97-AF65-F5344CB8AC3E}">
        <p14:creationId xmlns:p14="http://schemas.microsoft.com/office/powerpoint/2010/main" val="35015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98" y="1791216"/>
            <a:ext cx="5779930" cy="43349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Геша</a:t>
            </a:r>
            <a:r>
              <a:rPr lang="ru-RU" sz="4000" dirty="0" smtClean="0"/>
              <a:t> живёт в нашей группе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408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 smtClean="0"/>
              <a:t>Познавательное развитие</a:t>
            </a:r>
          </a:p>
          <a:p>
            <a:r>
              <a:rPr lang="ru-RU" sz="2800" dirty="0" smtClean="0"/>
              <a:t>Речевое развитие</a:t>
            </a:r>
          </a:p>
          <a:p>
            <a:r>
              <a:rPr lang="ru-RU" sz="2800" dirty="0" smtClean="0"/>
              <a:t>Художественно-эстетическое развитие</a:t>
            </a:r>
          </a:p>
          <a:p>
            <a:r>
              <a:rPr lang="ru-RU" sz="2800" dirty="0" smtClean="0"/>
              <a:t>Физическое развитие</a:t>
            </a:r>
          </a:p>
          <a:p>
            <a:r>
              <a:rPr lang="ru-RU" sz="2800" dirty="0" smtClean="0"/>
              <a:t>Социально-коммуникативное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Интеграция образовательных областей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62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Формировать представления детей о своём теле, его строении.</a:t>
            </a:r>
          </a:p>
          <a:p>
            <a:r>
              <a:rPr lang="ru-RU" sz="2400" dirty="0" smtClean="0"/>
              <a:t>Развивать представления об окружающем мире (космосе, других планетах).</a:t>
            </a:r>
          </a:p>
          <a:p>
            <a:r>
              <a:rPr lang="ru-RU" sz="2400" dirty="0" smtClean="0"/>
              <a:t>Закреплять умение различать и называть геометрические фигуры.</a:t>
            </a:r>
          </a:p>
          <a:p>
            <a:r>
              <a:rPr lang="ru-RU" sz="2400" dirty="0" smtClean="0"/>
              <a:t>Упражнять в овладении действием замещения определённого количества предметов при отборе требуемого.</a:t>
            </a:r>
          </a:p>
          <a:p>
            <a:r>
              <a:rPr lang="ru-RU" sz="2400" dirty="0" smtClean="0"/>
              <a:t>Учить определять в ходе элементарной опытнической деятельности свойства магнита.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Задачи.</a:t>
            </a:r>
            <a:br>
              <a:rPr lang="ru-RU" sz="4800" dirty="0" smtClean="0"/>
            </a:br>
            <a:r>
              <a:rPr lang="ru-RU" sz="4400" dirty="0"/>
              <a:t>П</a:t>
            </a:r>
            <a:r>
              <a:rPr lang="ru-RU" sz="4400" dirty="0" smtClean="0"/>
              <a:t>ознавательное развитие: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7487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Пополнять и активизировать словарь детей.</a:t>
            </a:r>
          </a:p>
          <a:p>
            <a:r>
              <a:rPr lang="ru-RU" dirty="0" smtClean="0"/>
              <a:t>Активизировать употребление в речи существительных, прилагательных, глаголов при описании предметов.</a:t>
            </a:r>
          </a:p>
          <a:p>
            <a:r>
              <a:rPr lang="ru-RU" dirty="0" smtClean="0"/>
              <a:t>Совершенствовать монологическую и диалогическую речь.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Речевое развитие: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25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Упражнять в создании графического образа робота-инопланетянина из плоскостных геометрических фигур. </a:t>
            </a:r>
          </a:p>
          <a:p>
            <a:r>
              <a:rPr lang="ru-RU" dirty="0" smtClean="0"/>
              <a:t>Развивать творчество и воображение.</a:t>
            </a:r>
          </a:p>
          <a:p>
            <a:r>
              <a:rPr lang="ru-RU" dirty="0" smtClean="0"/>
              <a:t>Учить применять при создании образа природный и бросовый материал.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Художественно-эстетическое развитие: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90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Расширять знания об особенностях функционирования человеческого организма.</a:t>
            </a:r>
          </a:p>
          <a:p>
            <a:r>
              <a:rPr lang="ru-RU" dirty="0" smtClean="0"/>
              <a:t>Обогащать двигательный опыт детей (во время подвижных игр и танцевальной деятельности).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Физическое развитие: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050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Способствовать развитию общения и взаимодействия ребёнка со взрослым и сверстниками.</a:t>
            </a:r>
          </a:p>
          <a:p>
            <a:r>
              <a:rPr lang="ru-RU" dirty="0" smtClean="0"/>
              <a:t>Учить детей взаимодействовать в парах (договариваться, распределять деятельность).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Социально-коммуникативное развитие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Чтение стихотворения «Астроном»</a:t>
            </a:r>
          </a:p>
          <a:p>
            <a:r>
              <a:rPr lang="ru-RU" dirty="0" smtClean="0"/>
              <a:t>Рассматривание иллюстраций из серии «Космос»</a:t>
            </a:r>
          </a:p>
          <a:p>
            <a:r>
              <a:rPr lang="ru-RU" dirty="0" smtClean="0"/>
              <a:t>Знакомство с гостем – роботом </a:t>
            </a:r>
            <a:r>
              <a:rPr lang="ru-RU" dirty="0" err="1" smtClean="0"/>
              <a:t>Гешей</a:t>
            </a:r>
            <a:endParaRPr lang="ru-RU" dirty="0" smtClean="0"/>
          </a:p>
          <a:p>
            <a:r>
              <a:rPr lang="ru-RU" dirty="0" smtClean="0"/>
              <a:t>Беседа «Чем похож </a:t>
            </a:r>
            <a:r>
              <a:rPr lang="ru-RU" dirty="0" err="1" smtClean="0"/>
              <a:t>Геша</a:t>
            </a:r>
            <a:r>
              <a:rPr lang="ru-RU" dirty="0" smtClean="0"/>
              <a:t> на людей?»</a:t>
            </a:r>
          </a:p>
          <a:p>
            <a:r>
              <a:rPr lang="ru-RU" dirty="0" smtClean="0"/>
              <a:t>Опытно-поисковая деятельность детей «Что притягивают руки </a:t>
            </a:r>
            <a:r>
              <a:rPr lang="ru-RU" dirty="0" err="1" smtClean="0"/>
              <a:t>Геши</a:t>
            </a:r>
            <a:r>
              <a:rPr lang="ru-RU" dirty="0" smtClean="0"/>
              <a:t>?» (свойства магнита)</a:t>
            </a:r>
          </a:p>
          <a:p>
            <a:r>
              <a:rPr lang="ru-RU" dirty="0" smtClean="0"/>
              <a:t>Упражнение в парах «Заправь ракету топливом» (замещение определённого количества предметов при отборе требуемого)</a:t>
            </a:r>
          </a:p>
          <a:p>
            <a:r>
              <a:rPr lang="ru-RU" dirty="0" smtClean="0"/>
              <a:t>Динамическая пауза «Космонавты готовятся к полёту»</a:t>
            </a:r>
          </a:p>
          <a:p>
            <a:r>
              <a:rPr lang="ru-RU" dirty="0" smtClean="0"/>
              <a:t>Подвижная игра «Полёт» (на координацию речи и движения)</a:t>
            </a:r>
          </a:p>
          <a:p>
            <a:r>
              <a:rPr lang="ru-RU" dirty="0" smtClean="0"/>
              <a:t>Художественное конструирование «Друзья-роботы для </a:t>
            </a:r>
            <a:r>
              <a:rPr lang="ru-RU" dirty="0" err="1" smtClean="0"/>
              <a:t>Геши</a:t>
            </a:r>
            <a:r>
              <a:rPr lang="ru-RU" dirty="0" smtClean="0"/>
              <a:t>» (с использованием геометрических фигур и различных материалов)</a:t>
            </a:r>
          </a:p>
          <a:p>
            <a:r>
              <a:rPr lang="ru-RU" dirty="0" smtClean="0"/>
              <a:t>Сюрпризный момент «Подарки от </a:t>
            </a:r>
            <a:r>
              <a:rPr lang="ru-RU" dirty="0" err="1" smtClean="0"/>
              <a:t>Геши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Танец «Мы – роботы»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</a:t>
            </a:r>
            <a:r>
              <a:rPr lang="ru-RU" smtClean="0"/>
              <a:t>и приёмы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9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Иллюстрации из серии «Космос», декоративные звёзды.</a:t>
            </a:r>
          </a:p>
          <a:p>
            <a:r>
              <a:rPr lang="ru-RU" dirty="0" smtClean="0"/>
              <a:t>Игрушка «</a:t>
            </a:r>
            <a:r>
              <a:rPr lang="ru-RU" dirty="0" err="1" smtClean="0"/>
              <a:t>Геша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Предметы и игрушки из различных материалов (из дерева, металла, пластмассы, бумаги и т.д.).</a:t>
            </a:r>
          </a:p>
          <a:p>
            <a:r>
              <a:rPr lang="ru-RU" dirty="0" smtClean="0"/>
              <a:t>Раздаточный материал: карточки с двумя полосами, кружки-фишки, ракеты.</a:t>
            </a:r>
          </a:p>
          <a:p>
            <a:r>
              <a:rPr lang="ru-RU" dirty="0" smtClean="0"/>
              <a:t>Цветной картон (по количеству детей), </a:t>
            </a:r>
            <a:r>
              <a:rPr lang="ru-RU" dirty="0"/>
              <a:t>п</a:t>
            </a:r>
            <a:r>
              <a:rPr lang="ru-RU" dirty="0" smtClean="0"/>
              <a:t>лоскостные геометрические фигуры разного размера и цвета, бросовый материал (бусины различной фактуры, разноцветные счётные палочки , макароны и т.д.).</a:t>
            </a:r>
          </a:p>
          <a:p>
            <a:r>
              <a:rPr lang="ru-RU" dirty="0" smtClean="0"/>
              <a:t>Ободки с антеннами. </a:t>
            </a:r>
          </a:p>
          <a:p>
            <a:r>
              <a:rPr lang="ru-RU" dirty="0" smtClean="0"/>
              <a:t>Музыкальный проигрыватель.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 и материалы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5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392</TotalTime>
  <Words>433</Words>
  <Application>Microsoft Office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Муниципальное бюджетное дошкольное образовательное  учреждение №23 «Светлячок»</vt:lpstr>
      <vt:lpstr>Интеграция образовательных областей</vt:lpstr>
      <vt:lpstr>Задачи. Познавательное развитие:</vt:lpstr>
      <vt:lpstr>Речевое развитие:</vt:lpstr>
      <vt:lpstr>Художественно-эстетическое развитие:</vt:lpstr>
      <vt:lpstr>Физическое развитие:</vt:lpstr>
      <vt:lpstr>Социально-коммуникативное развитие</vt:lpstr>
      <vt:lpstr>Методы и приёмы</vt:lpstr>
      <vt:lpstr>Оборудование и материалы</vt:lpstr>
      <vt:lpstr>Непосредственная образовательная деятельность «Знакомимся с Гешей»</vt:lpstr>
      <vt:lpstr>Опытно-поисковая деятельность детей «Что притягивают руки Геши?»</vt:lpstr>
      <vt:lpstr>Упражнение «Заправь ракету топливом»</vt:lpstr>
      <vt:lpstr>Динамическая пауза «Космонавты готовятся к полёту»</vt:lpstr>
      <vt:lpstr>Игра на координацию речи и движения «Полёт»</vt:lpstr>
      <vt:lpstr>Художественное конструирование «Друзья для Геши»</vt:lpstr>
      <vt:lpstr>Танцуем с Гешей</vt:lpstr>
      <vt:lpstr>Геша живёт в нашей группе</vt:lpstr>
    </vt:vector>
  </TitlesOfParts>
  <Company>МДОУ 23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МДОУ 23</dc:creator>
  <cp:lastModifiedBy>Никита</cp:lastModifiedBy>
  <cp:revision>31</cp:revision>
  <dcterms:created xsi:type="dcterms:W3CDTF">2012-04-19T08:06:41Z</dcterms:created>
  <dcterms:modified xsi:type="dcterms:W3CDTF">2015-11-28T15:44:30Z</dcterms:modified>
</cp:coreProperties>
</file>